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2" r:id="rId3"/>
    <p:sldId id="293" r:id="rId4"/>
    <p:sldId id="269" r:id="rId5"/>
    <p:sldId id="303" r:id="rId6"/>
    <p:sldId id="300" r:id="rId7"/>
    <p:sldId id="301" r:id="rId8"/>
    <p:sldId id="304" r:id="rId9"/>
    <p:sldId id="306" r:id="rId10"/>
    <p:sldId id="307" r:id="rId11"/>
    <p:sldId id="309" r:id="rId12"/>
    <p:sldId id="310" r:id="rId13"/>
    <p:sldId id="312" r:id="rId14"/>
    <p:sldId id="311" r:id="rId15"/>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5F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672" y="108"/>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DD337F-DE6A-4D98-B183-BD38E82762B9}" type="doc">
      <dgm:prSet loTypeId="urn:microsoft.com/office/officeart/2005/8/layout/hProcess9" loCatId="process" qsTypeId="urn:microsoft.com/office/officeart/2005/8/quickstyle/simple1" qsCatId="simple" csTypeId="urn:microsoft.com/office/officeart/2005/8/colors/accent1_2" csCatId="accent1" phldr="1"/>
      <dgm:spPr/>
    </dgm:pt>
    <dgm:pt modelId="{B3136D3D-A794-4A08-AD27-3FE7A3F5125D}">
      <dgm:prSet phldrT="[Text]" custT="1"/>
      <dgm:spPr/>
      <dgm:t>
        <a:bodyPr/>
        <a:lstStyle/>
        <a:p>
          <a:r>
            <a:rPr lang="en-AU" sz="1800" dirty="0"/>
            <a:t>Writing of syllabus </a:t>
          </a:r>
          <a:r>
            <a:rPr lang="en-AU" sz="1100" dirty="0"/>
            <a:t>	</a:t>
          </a:r>
        </a:p>
      </dgm:t>
    </dgm:pt>
    <dgm:pt modelId="{93830420-6BA4-452D-B362-9069ED3A3F6F}" type="parTrans" cxnId="{C2A81F40-06C9-4A92-B2F4-48F7948D74F6}">
      <dgm:prSet/>
      <dgm:spPr/>
      <dgm:t>
        <a:bodyPr/>
        <a:lstStyle/>
        <a:p>
          <a:endParaRPr lang="en-AU"/>
        </a:p>
      </dgm:t>
    </dgm:pt>
    <dgm:pt modelId="{1B911FD9-464D-43E8-BEC2-CFD79F360AAD}" type="sibTrans" cxnId="{C2A81F40-06C9-4A92-B2F4-48F7948D74F6}">
      <dgm:prSet/>
      <dgm:spPr/>
      <dgm:t>
        <a:bodyPr/>
        <a:lstStyle/>
        <a:p>
          <a:endParaRPr lang="en-AU"/>
        </a:p>
      </dgm:t>
    </dgm:pt>
    <dgm:pt modelId="{29C01DEF-FA82-41E7-BD89-CE69CBD7DA8F}">
      <dgm:prSet phldrT="[Text]" custT="1"/>
      <dgm:spPr/>
      <dgm:t>
        <a:bodyPr/>
        <a:lstStyle/>
        <a:p>
          <a:r>
            <a:rPr lang="en-AU" sz="1600" dirty="0"/>
            <a:t>Consultation</a:t>
          </a:r>
        </a:p>
        <a:p>
          <a:r>
            <a:rPr lang="en-AU" sz="1600" dirty="0"/>
            <a:t>2 rounds of “have your say” </a:t>
          </a:r>
          <a:r>
            <a:rPr lang="en-AU" sz="1200" dirty="0"/>
            <a:t> </a:t>
          </a:r>
        </a:p>
      </dgm:t>
    </dgm:pt>
    <dgm:pt modelId="{5943EE49-5946-458E-8747-5B95039847FC}" type="parTrans" cxnId="{AFC52D66-1B46-41F1-BB87-FEF93249AAF4}">
      <dgm:prSet/>
      <dgm:spPr/>
      <dgm:t>
        <a:bodyPr/>
        <a:lstStyle/>
        <a:p>
          <a:endParaRPr lang="en-AU"/>
        </a:p>
      </dgm:t>
    </dgm:pt>
    <dgm:pt modelId="{F32160D3-369F-4F75-9BDD-7ECA44503FB7}" type="sibTrans" cxnId="{AFC52D66-1B46-41F1-BB87-FEF93249AAF4}">
      <dgm:prSet/>
      <dgm:spPr/>
      <dgm:t>
        <a:bodyPr/>
        <a:lstStyle/>
        <a:p>
          <a:endParaRPr lang="en-AU"/>
        </a:p>
      </dgm:t>
    </dgm:pt>
    <dgm:pt modelId="{31DD3D1F-DA69-4D20-A433-94C6EE46A0CC}">
      <dgm:prSet phldrT="[Text]"/>
      <dgm:spPr/>
      <dgm:t>
        <a:bodyPr/>
        <a:lstStyle/>
        <a:p>
          <a:r>
            <a:rPr lang="en-AU" dirty="0"/>
            <a:t>Preparation and implementation</a:t>
          </a:r>
        </a:p>
      </dgm:t>
    </dgm:pt>
    <dgm:pt modelId="{4C8F7D72-4C6F-4BCD-A8F3-A599DB249754}" type="parTrans" cxnId="{8B827044-6D11-4DD7-9477-51DED2AF4598}">
      <dgm:prSet/>
      <dgm:spPr/>
      <dgm:t>
        <a:bodyPr/>
        <a:lstStyle/>
        <a:p>
          <a:endParaRPr lang="en-AU"/>
        </a:p>
      </dgm:t>
    </dgm:pt>
    <dgm:pt modelId="{12968EB1-C431-4FA8-B0EB-705F402C63E0}" type="sibTrans" cxnId="{8B827044-6D11-4DD7-9477-51DED2AF4598}">
      <dgm:prSet/>
      <dgm:spPr/>
      <dgm:t>
        <a:bodyPr/>
        <a:lstStyle/>
        <a:p>
          <a:endParaRPr lang="en-AU"/>
        </a:p>
      </dgm:t>
    </dgm:pt>
    <dgm:pt modelId="{4388E78D-DC65-451E-8FEB-28E01F4C06EF}">
      <dgm:prSet/>
      <dgm:spPr/>
      <dgm:t>
        <a:bodyPr/>
        <a:lstStyle/>
        <a:p>
          <a:r>
            <a:rPr lang="en-AU" dirty="0"/>
            <a:t>Approval </a:t>
          </a:r>
        </a:p>
      </dgm:t>
    </dgm:pt>
    <dgm:pt modelId="{C184E7EF-1510-4283-BC17-564B3C9DA0A2}" type="parTrans" cxnId="{AFC5543E-2150-403C-9430-4B8AFCC51021}">
      <dgm:prSet/>
      <dgm:spPr/>
      <dgm:t>
        <a:bodyPr/>
        <a:lstStyle/>
        <a:p>
          <a:endParaRPr lang="en-AU"/>
        </a:p>
      </dgm:t>
    </dgm:pt>
    <dgm:pt modelId="{6E10A3C3-43C2-4DFE-9233-5F5A7D5BE402}" type="sibTrans" cxnId="{AFC5543E-2150-403C-9430-4B8AFCC51021}">
      <dgm:prSet/>
      <dgm:spPr/>
      <dgm:t>
        <a:bodyPr/>
        <a:lstStyle/>
        <a:p>
          <a:endParaRPr lang="en-AU"/>
        </a:p>
      </dgm:t>
    </dgm:pt>
    <dgm:pt modelId="{68588CA5-A261-41AF-8100-7140D73ED5B3}" type="pres">
      <dgm:prSet presAssocID="{E6DD337F-DE6A-4D98-B183-BD38E82762B9}" presName="CompostProcess" presStyleCnt="0">
        <dgm:presLayoutVars>
          <dgm:dir/>
          <dgm:resizeHandles val="exact"/>
        </dgm:presLayoutVars>
      </dgm:prSet>
      <dgm:spPr/>
    </dgm:pt>
    <dgm:pt modelId="{783679FB-0F7E-48F6-9BC6-BEC5E6D5074D}" type="pres">
      <dgm:prSet presAssocID="{E6DD337F-DE6A-4D98-B183-BD38E82762B9}" presName="arrow" presStyleLbl="bgShp" presStyleIdx="0" presStyleCnt="1" custScaleX="94564"/>
      <dgm:spPr/>
    </dgm:pt>
    <dgm:pt modelId="{65CAAD7F-B971-4455-9511-86C94BAC3F6B}" type="pres">
      <dgm:prSet presAssocID="{E6DD337F-DE6A-4D98-B183-BD38E82762B9}" presName="linearProcess" presStyleCnt="0"/>
      <dgm:spPr/>
    </dgm:pt>
    <dgm:pt modelId="{579DFB68-FDAE-4BAB-ACBD-A767CBA85BE5}" type="pres">
      <dgm:prSet presAssocID="{B3136D3D-A794-4A08-AD27-3FE7A3F5125D}" presName="textNode" presStyleLbl="node1" presStyleIdx="0" presStyleCnt="4" custScaleX="50598" custScaleY="60527" custLinFactX="-2164" custLinFactNeighborX="-100000" custLinFactNeighborY="-1193">
        <dgm:presLayoutVars>
          <dgm:bulletEnabled val="1"/>
        </dgm:presLayoutVars>
      </dgm:prSet>
      <dgm:spPr/>
    </dgm:pt>
    <dgm:pt modelId="{D7E90DA7-4AB2-4D82-8628-77A1A682BAE2}" type="pres">
      <dgm:prSet presAssocID="{1B911FD9-464D-43E8-BEC2-CFD79F360AAD}" presName="sibTrans" presStyleCnt="0"/>
      <dgm:spPr/>
    </dgm:pt>
    <dgm:pt modelId="{0038B030-BFC3-49DB-860B-2B0ED357FD92}" type="pres">
      <dgm:prSet presAssocID="{29C01DEF-FA82-41E7-BD89-CE69CBD7DA8F}" presName="textNode" presStyleLbl="node1" presStyleIdx="1" presStyleCnt="4" custScaleX="35466" custScaleY="60446" custLinFactX="-5206" custLinFactNeighborX="-100000" custLinFactNeighborY="-1102">
        <dgm:presLayoutVars>
          <dgm:bulletEnabled val="1"/>
        </dgm:presLayoutVars>
      </dgm:prSet>
      <dgm:spPr/>
    </dgm:pt>
    <dgm:pt modelId="{F4CB34A1-D393-4E01-8475-5CABD964539B}" type="pres">
      <dgm:prSet presAssocID="{F32160D3-369F-4F75-9BDD-7ECA44503FB7}" presName="sibTrans" presStyleCnt="0"/>
      <dgm:spPr/>
    </dgm:pt>
    <dgm:pt modelId="{29791A50-24AF-4DBD-AADA-81211136B787}" type="pres">
      <dgm:prSet presAssocID="{4388E78D-DC65-451E-8FEB-28E01F4C06EF}" presName="textNode" presStyleLbl="node1" presStyleIdx="2" presStyleCnt="4" custScaleX="33975" custScaleY="62649" custLinFactX="-9542" custLinFactNeighborX="-100000" custLinFactNeighborY="-597">
        <dgm:presLayoutVars>
          <dgm:bulletEnabled val="1"/>
        </dgm:presLayoutVars>
      </dgm:prSet>
      <dgm:spPr/>
    </dgm:pt>
    <dgm:pt modelId="{B92CD2AD-A9D7-409E-9208-9BDA87AD5EC0}" type="pres">
      <dgm:prSet presAssocID="{6E10A3C3-43C2-4DFE-9233-5F5A7D5BE402}" presName="sibTrans" presStyleCnt="0"/>
      <dgm:spPr/>
    </dgm:pt>
    <dgm:pt modelId="{C39B49C7-A604-43D9-99B3-B1757F7AD62A}" type="pres">
      <dgm:prSet presAssocID="{31DD3D1F-DA69-4D20-A433-94C6EE46A0CC}" presName="textNode" presStyleLbl="node1" presStyleIdx="3" presStyleCnt="4" custScaleX="35152" custScaleY="79666" custLinFactX="-17273" custLinFactNeighborX="-100000">
        <dgm:presLayoutVars>
          <dgm:bulletEnabled val="1"/>
        </dgm:presLayoutVars>
      </dgm:prSet>
      <dgm:spPr/>
    </dgm:pt>
  </dgm:ptLst>
  <dgm:cxnLst>
    <dgm:cxn modelId="{96B35E15-6EA0-4A8E-8BAD-0761034F904B}" type="presOf" srcId="{4388E78D-DC65-451E-8FEB-28E01F4C06EF}" destId="{29791A50-24AF-4DBD-AADA-81211136B787}" srcOrd="0" destOrd="0" presId="urn:microsoft.com/office/officeart/2005/8/layout/hProcess9"/>
    <dgm:cxn modelId="{E79B4B34-D8E3-4DB3-A230-2F4FAA47BFFA}" type="presOf" srcId="{31DD3D1F-DA69-4D20-A433-94C6EE46A0CC}" destId="{C39B49C7-A604-43D9-99B3-B1757F7AD62A}" srcOrd="0" destOrd="0" presId="urn:microsoft.com/office/officeart/2005/8/layout/hProcess9"/>
    <dgm:cxn modelId="{AFC5543E-2150-403C-9430-4B8AFCC51021}" srcId="{E6DD337F-DE6A-4D98-B183-BD38E82762B9}" destId="{4388E78D-DC65-451E-8FEB-28E01F4C06EF}" srcOrd="2" destOrd="0" parTransId="{C184E7EF-1510-4283-BC17-564B3C9DA0A2}" sibTransId="{6E10A3C3-43C2-4DFE-9233-5F5A7D5BE402}"/>
    <dgm:cxn modelId="{C2A81F40-06C9-4A92-B2F4-48F7948D74F6}" srcId="{E6DD337F-DE6A-4D98-B183-BD38E82762B9}" destId="{B3136D3D-A794-4A08-AD27-3FE7A3F5125D}" srcOrd="0" destOrd="0" parTransId="{93830420-6BA4-452D-B362-9069ED3A3F6F}" sibTransId="{1B911FD9-464D-43E8-BEC2-CFD79F360AAD}"/>
    <dgm:cxn modelId="{8B827044-6D11-4DD7-9477-51DED2AF4598}" srcId="{E6DD337F-DE6A-4D98-B183-BD38E82762B9}" destId="{31DD3D1F-DA69-4D20-A433-94C6EE46A0CC}" srcOrd="3" destOrd="0" parTransId="{4C8F7D72-4C6F-4BCD-A8F3-A599DB249754}" sibTransId="{12968EB1-C431-4FA8-B0EB-705F402C63E0}"/>
    <dgm:cxn modelId="{AFC52D66-1B46-41F1-BB87-FEF93249AAF4}" srcId="{E6DD337F-DE6A-4D98-B183-BD38E82762B9}" destId="{29C01DEF-FA82-41E7-BD89-CE69CBD7DA8F}" srcOrd="1" destOrd="0" parTransId="{5943EE49-5946-458E-8747-5B95039847FC}" sibTransId="{F32160D3-369F-4F75-9BDD-7ECA44503FB7}"/>
    <dgm:cxn modelId="{A3CAA36E-7253-458B-A6E6-35583491C8D1}" type="presOf" srcId="{B3136D3D-A794-4A08-AD27-3FE7A3F5125D}" destId="{579DFB68-FDAE-4BAB-ACBD-A767CBA85BE5}" srcOrd="0" destOrd="0" presId="urn:microsoft.com/office/officeart/2005/8/layout/hProcess9"/>
    <dgm:cxn modelId="{81521078-7F89-4B05-9947-35AB14629D60}" type="presOf" srcId="{29C01DEF-FA82-41E7-BD89-CE69CBD7DA8F}" destId="{0038B030-BFC3-49DB-860B-2B0ED357FD92}" srcOrd="0" destOrd="0" presId="urn:microsoft.com/office/officeart/2005/8/layout/hProcess9"/>
    <dgm:cxn modelId="{1E1675E1-ED59-454D-8BDD-B984890715BC}" type="presOf" srcId="{E6DD337F-DE6A-4D98-B183-BD38E82762B9}" destId="{68588CA5-A261-41AF-8100-7140D73ED5B3}" srcOrd="0" destOrd="0" presId="urn:microsoft.com/office/officeart/2005/8/layout/hProcess9"/>
    <dgm:cxn modelId="{965ECD0D-F7CE-4316-8605-0AA72D442F02}" type="presParOf" srcId="{68588CA5-A261-41AF-8100-7140D73ED5B3}" destId="{783679FB-0F7E-48F6-9BC6-BEC5E6D5074D}" srcOrd="0" destOrd="0" presId="urn:microsoft.com/office/officeart/2005/8/layout/hProcess9"/>
    <dgm:cxn modelId="{2E40706C-BB50-4FB8-B2C4-AABDFA94DCC0}" type="presParOf" srcId="{68588CA5-A261-41AF-8100-7140D73ED5B3}" destId="{65CAAD7F-B971-4455-9511-86C94BAC3F6B}" srcOrd="1" destOrd="0" presId="urn:microsoft.com/office/officeart/2005/8/layout/hProcess9"/>
    <dgm:cxn modelId="{E01CE203-9B61-45CD-97FA-04D90E5E82BF}" type="presParOf" srcId="{65CAAD7F-B971-4455-9511-86C94BAC3F6B}" destId="{579DFB68-FDAE-4BAB-ACBD-A767CBA85BE5}" srcOrd="0" destOrd="0" presId="urn:microsoft.com/office/officeart/2005/8/layout/hProcess9"/>
    <dgm:cxn modelId="{5EB9F705-2027-4F73-A006-58EB8F57303A}" type="presParOf" srcId="{65CAAD7F-B971-4455-9511-86C94BAC3F6B}" destId="{D7E90DA7-4AB2-4D82-8628-77A1A682BAE2}" srcOrd="1" destOrd="0" presId="urn:microsoft.com/office/officeart/2005/8/layout/hProcess9"/>
    <dgm:cxn modelId="{987DAEFF-BB09-4054-8835-79534FFC204A}" type="presParOf" srcId="{65CAAD7F-B971-4455-9511-86C94BAC3F6B}" destId="{0038B030-BFC3-49DB-860B-2B0ED357FD92}" srcOrd="2" destOrd="0" presId="urn:microsoft.com/office/officeart/2005/8/layout/hProcess9"/>
    <dgm:cxn modelId="{1C844F3C-42C0-402E-AB1F-95662EA73D5F}" type="presParOf" srcId="{65CAAD7F-B971-4455-9511-86C94BAC3F6B}" destId="{F4CB34A1-D393-4E01-8475-5CABD964539B}" srcOrd="3" destOrd="0" presId="urn:microsoft.com/office/officeart/2005/8/layout/hProcess9"/>
    <dgm:cxn modelId="{47193321-81D1-4306-9DC6-1401499F72AF}" type="presParOf" srcId="{65CAAD7F-B971-4455-9511-86C94BAC3F6B}" destId="{29791A50-24AF-4DBD-AADA-81211136B787}" srcOrd="4" destOrd="0" presId="urn:microsoft.com/office/officeart/2005/8/layout/hProcess9"/>
    <dgm:cxn modelId="{1388E474-28F9-4303-8D46-302A75A737E5}" type="presParOf" srcId="{65CAAD7F-B971-4455-9511-86C94BAC3F6B}" destId="{B92CD2AD-A9D7-409E-9208-9BDA87AD5EC0}" srcOrd="5" destOrd="0" presId="urn:microsoft.com/office/officeart/2005/8/layout/hProcess9"/>
    <dgm:cxn modelId="{AECD3C43-6006-401A-AAE7-47B135227AD9}" type="presParOf" srcId="{65CAAD7F-B971-4455-9511-86C94BAC3F6B}" destId="{C39B49C7-A604-43D9-99B3-B1757F7AD62A}"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679FB-0F7E-48F6-9BC6-BEC5E6D5074D}">
      <dsp:nvSpPr>
        <dsp:cNvPr id="0" name=""/>
        <dsp:cNvSpPr/>
      </dsp:nvSpPr>
      <dsp:spPr>
        <a:xfrm>
          <a:off x="1049304" y="0"/>
          <a:ext cx="7992905" cy="368397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9DFB68-FDAE-4BAB-ACBD-A767CBA85BE5}">
      <dsp:nvSpPr>
        <dsp:cNvPr id="0" name=""/>
        <dsp:cNvSpPr/>
      </dsp:nvSpPr>
      <dsp:spPr>
        <a:xfrm>
          <a:off x="493674" y="1378448"/>
          <a:ext cx="2142901" cy="891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AU" sz="1800" kern="1200" dirty="0"/>
            <a:t>Writing of syllabus </a:t>
          </a:r>
          <a:r>
            <a:rPr lang="en-AU" sz="1100" kern="1200" dirty="0"/>
            <a:t>	</a:t>
          </a:r>
        </a:p>
      </dsp:txBody>
      <dsp:txXfrm>
        <a:off x="537214" y="1421988"/>
        <a:ext cx="2055821" cy="804840"/>
      </dsp:txXfrm>
    </dsp:sp>
    <dsp:sp modelId="{0038B030-BFC3-49DB-860B-2B0ED357FD92}">
      <dsp:nvSpPr>
        <dsp:cNvPr id="0" name=""/>
        <dsp:cNvSpPr/>
      </dsp:nvSpPr>
      <dsp:spPr>
        <a:xfrm>
          <a:off x="3023305" y="1380386"/>
          <a:ext cx="1571645" cy="8907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AU" sz="1600" kern="1200" dirty="0"/>
            <a:t>Consultation</a:t>
          </a:r>
        </a:p>
        <a:p>
          <a:pPr marL="0" lvl="0" indent="0" algn="ctr" defTabSz="711200">
            <a:lnSpc>
              <a:spcPct val="90000"/>
            </a:lnSpc>
            <a:spcBef>
              <a:spcPct val="0"/>
            </a:spcBef>
            <a:spcAft>
              <a:spcPct val="35000"/>
            </a:spcAft>
            <a:buNone/>
          </a:pPr>
          <a:r>
            <a:rPr lang="en-AU" sz="1600" kern="1200" dirty="0"/>
            <a:t>2 rounds of “have your say” </a:t>
          </a:r>
          <a:r>
            <a:rPr lang="en-AU" sz="1200" kern="1200" dirty="0"/>
            <a:t> </a:t>
          </a:r>
        </a:p>
      </dsp:txBody>
      <dsp:txXfrm>
        <a:off x="3066787" y="1423868"/>
        <a:ext cx="1484681" cy="803762"/>
      </dsp:txXfrm>
    </dsp:sp>
    <dsp:sp modelId="{29791A50-24AF-4DBD-AADA-81211136B787}">
      <dsp:nvSpPr>
        <dsp:cNvPr id="0" name=""/>
        <dsp:cNvSpPr/>
      </dsp:nvSpPr>
      <dsp:spPr>
        <a:xfrm>
          <a:off x="4928585" y="1371596"/>
          <a:ext cx="1505573" cy="9231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AU" sz="1500" kern="1200" dirty="0"/>
            <a:t>Approval </a:t>
          </a:r>
        </a:p>
      </dsp:txBody>
      <dsp:txXfrm>
        <a:off x="4973651" y="1416662"/>
        <a:ext cx="1415441" cy="833057"/>
      </dsp:txXfrm>
    </dsp:sp>
    <dsp:sp modelId="{C39B49C7-A604-43D9-99B3-B1757F7AD62A}">
      <dsp:nvSpPr>
        <dsp:cNvPr id="0" name=""/>
        <dsp:cNvSpPr/>
      </dsp:nvSpPr>
      <dsp:spPr>
        <a:xfrm>
          <a:off x="6617345" y="1255013"/>
          <a:ext cx="1557731" cy="11739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AU" sz="1500" kern="1200" dirty="0"/>
            <a:t>Preparation and implementation</a:t>
          </a:r>
        </a:p>
      </dsp:txBody>
      <dsp:txXfrm>
        <a:off x="6674653" y="1312321"/>
        <a:ext cx="1443115" cy="105933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BAB4E-578A-4BC8-8994-2C5B84627A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F55FD34-3D5F-469A-857B-E0C0718C96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6ED1B44-71E4-4711-8E0B-5947FB3B1EA1}"/>
              </a:ext>
            </a:extLst>
          </p:cNvPr>
          <p:cNvSpPr>
            <a:spLocks noGrp="1"/>
          </p:cNvSpPr>
          <p:nvPr>
            <p:ph type="dt" sz="half" idx="10"/>
          </p:nvPr>
        </p:nvSpPr>
        <p:spPr/>
        <p:txBody>
          <a:bodyPr/>
          <a:lstStyle/>
          <a:p>
            <a:fld id="{4800D2A1-00DD-42AF-B004-A8CCB90A7EC9}" type="datetimeFigureOut">
              <a:rPr lang="en-AU" smtClean="0"/>
              <a:t>10/03/2022</a:t>
            </a:fld>
            <a:endParaRPr lang="en-AU"/>
          </a:p>
        </p:txBody>
      </p:sp>
      <p:sp>
        <p:nvSpPr>
          <p:cNvPr id="5" name="Footer Placeholder 4">
            <a:extLst>
              <a:ext uri="{FF2B5EF4-FFF2-40B4-BE49-F238E27FC236}">
                <a16:creationId xmlns:a16="http://schemas.microsoft.com/office/drawing/2014/main" id="{73195524-2040-49DE-A6DC-0FEC894BB3E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57B381E-75E2-4F20-8FC8-99993CA12D92}"/>
              </a:ext>
            </a:extLst>
          </p:cNvPr>
          <p:cNvSpPr>
            <a:spLocks noGrp="1"/>
          </p:cNvSpPr>
          <p:nvPr>
            <p:ph type="sldNum" sz="quarter" idx="12"/>
          </p:nvPr>
        </p:nvSpPr>
        <p:spPr/>
        <p:txBody>
          <a:bodyPr/>
          <a:lstStyle/>
          <a:p>
            <a:fld id="{F6C1AE3D-B3B3-41E2-9D9D-78A18EE51FA9}" type="slidenum">
              <a:rPr lang="en-AU" smtClean="0"/>
              <a:t>‹#›</a:t>
            </a:fld>
            <a:endParaRPr lang="en-AU"/>
          </a:p>
        </p:txBody>
      </p:sp>
    </p:spTree>
    <p:extLst>
      <p:ext uri="{BB962C8B-B14F-4D97-AF65-F5344CB8AC3E}">
        <p14:creationId xmlns:p14="http://schemas.microsoft.com/office/powerpoint/2010/main" val="108944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C71FF-A848-4014-BC8E-27A7CAD5D73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FA3766D-5691-4B8E-9EDC-CDCA4F96FA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D258F8C-6BE2-4B81-8D8E-B9FA57FCC698}"/>
              </a:ext>
            </a:extLst>
          </p:cNvPr>
          <p:cNvSpPr>
            <a:spLocks noGrp="1"/>
          </p:cNvSpPr>
          <p:nvPr>
            <p:ph type="dt" sz="half" idx="10"/>
          </p:nvPr>
        </p:nvSpPr>
        <p:spPr/>
        <p:txBody>
          <a:bodyPr/>
          <a:lstStyle/>
          <a:p>
            <a:fld id="{4800D2A1-00DD-42AF-B004-A8CCB90A7EC9}" type="datetimeFigureOut">
              <a:rPr lang="en-AU" smtClean="0"/>
              <a:t>10/03/2022</a:t>
            </a:fld>
            <a:endParaRPr lang="en-AU"/>
          </a:p>
        </p:txBody>
      </p:sp>
      <p:sp>
        <p:nvSpPr>
          <p:cNvPr id="5" name="Footer Placeholder 4">
            <a:extLst>
              <a:ext uri="{FF2B5EF4-FFF2-40B4-BE49-F238E27FC236}">
                <a16:creationId xmlns:a16="http://schemas.microsoft.com/office/drawing/2014/main" id="{549E2BB0-C08D-41D1-8B9C-F2738CED5CB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504BE97-888F-4770-937F-9B80B6C81F20}"/>
              </a:ext>
            </a:extLst>
          </p:cNvPr>
          <p:cNvSpPr>
            <a:spLocks noGrp="1"/>
          </p:cNvSpPr>
          <p:nvPr>
            <p:ph type="sldNum" sz="quarter" idx="12"/>
          </p:nvPr>
        </p:nvSpPr>
        <p:spPr/>
        <p:txBody>
          <a:bodyPr/>
          <a:lstStyle/>
          <a:p>
            <a:fld id="{F6C1AE3D-B3B3-41E2-9D9D-78A18EE51FA9}" type="slidenum">
              <a:rPr lang="en-AU" smtClean="0"/>
              <a:t>‹#›</a:t>
            </a:fld>
            <a:endParaRPr lang="en-AU"/>
          </a:p>
        </p:txBody>
      </p:sp>
    </p:spTree>
    <p:extLst>
      <p:ext uri="{BB962C8B-B14F-4D97-AF65-F5344CB8AC3E}">
        <p14:creationId xmlns:p14="http://schemas.microsoft.com/office/powerpoint/2010/main" val="376744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8EE831-F3D8-4698-BE00-77B7469415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F5E54AF-15D7-40CA-ACC9-B581AC1EA82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B49A4D7-0209-446F-B8CC-B2D123F482EA}"/>
              </a:ext>
            </a:extLst>
          </p:cNvPr>
          <p:cNvSpPr>
            <a:spLocks noGrp="1"/>
          </p:cNvSpPr>
          <p:nvPr>
            <p:ph type="dt" sz="half" idx="10"/>
          </p:nvPr>
        </p:nvSpPr>
        <p:spPr/>
        <p:txBody>
          <a:bodyPr/>
          <a:lstStyle/>
          <a:p>
            <a:fld id="{4800D2A1-00DD-42AF-B004-A8CCB90A7EC9}" type="datetimeFigureOut">
              <a:rPr lang="en-AU" smtClean="0"/>
              <a:t>10/03/2022</a:t>
            </a:fld>
            <a:endParaRPr lang="en-AU"/>
          </a:p>
        </p:txBody>
      </p:sp>
      <p:sp>
        <p:nvSpPr>
          <p:cNvPr id="5" name="Footer Placeholder 4">
            <a:extLst>
              <a:ext uri="{FF2B5EF4-FFF2-40B4-BE49-F238E27FC236}">
                <a16:creationId xmlns:a16="http://schemas.microsoft.com/office/drawing/2014/main" id="{5D94F7CD-C45C-4728-A422-96AC39BCF93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B83EFFD-7B26-4A1F-A12D-9F7232B25F0A}"/>
              </a:ext>
            </a:extLst>
          </p:cNvPr>
          <p:cNvSpPr>
            <a:spLocks noGrp="1"/>
          </p:cNvSpPr>
          <p:nvPr>
            <p:ph type="sldNum" sz="quarter" idx="12"/>
          </p:nvPr>
        </p:nvSpPr>
        <p:spPr/>
        <p:txBody>
          <a:bodyPr/>
          <a:lstStyle/>
          <a:p>
            <a:fld id="{F6C1AE3D-B3B3-41E2-9D9D-78A18EE51FA9}" type="slidenum">
              <a:rPr lang="en-AU" smtClean="0"/>
              <a:t>‹#›</a:t>
            </a:fld>
            <a:endParaRPr lang="en-AU"/>
          </a:p>
        </p:txBody>
      </p:sp>
    </p:spTree>
    <p:extLst>
      <p:ext uri="{BB962C8B-B14F-4D97-AF65-F5344CB8AC3E}">
        <p14:creationId xmlns:p14="http://schemas.microsoft.com/office/powerpoint/2010/main" val="3799102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CC180-D0F1-45CB-81F0-00C919FF9DC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FC079BA-190C-440B-9FA1-81390391C0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F8C3322-95A8-46AC-A1B1-5481EA6034AF}"/>
              </a:ext>
            </a:extLst>
          </p:cNvPr>
          <p:cNvSpPr>
            <a:spLocks noGrp="1"/>
          </p:cNvSpPr>
          <p:nvPr>
            <p:ph type="dt" sz="half" idx="10"/>
          </p:nvPr>
        </p:nvSpPr>
        <p:spPr/>
        <p:txBody>
          <a:bodyPr/>
          <a:lstStyle/>
          <a:p>
            <a:fld id="{4800D2A1-00DD-42AF-B004-A8CCB90A7EC9}" type="datetimeFigureOut">
              <a:rPr lang="en-AU" smtClean="0"/>
              <a:t>10/03/2022</a:t>
            </a:fld>
            <a:endParaRPr lang="en-AU"/>
          </a:p>
        </p:txBody>
      </p:sp>
      <p:sp>
        <p:nvSpPr>
          <p:cNvPr id="5" name="Footer Placeholder 4">
            <a:extLst>
              <a:ext uri="{FF2B5EF4-FFF2-40B4-BE49-F238E27FC236}">
                <a16:creationId xmlns:a16="http://schemas.microsoft.com/office/drawing/2014/main" id="{D193AB9E-0BE9-4107-9621-491A9297195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3E0C827-80F8-44CD-8E62-4E6BC886205A}"/>
              </a:ext>
            </a:extLst>
          </p:cNvPr>
          <p:cNvSpPr>
            <a:spLocks noGrp="1"/>
          </p:cNvSpPr>
          <p:nvPr>
            <p:ph type="sldNum" sz="quarter" idx="12"/>
          </p:nvPr>
        </p:nvSpPr>
        <p:spPr/>
        <p:txBody>
          <a:bodyPr/>
          <a:lstStyle/>
          <a:p>
            <a:fld id="{F6C1AE3D-B3B3-41E2-9D9D-78A18EE51FA9}" type="slidenum">
              <a:rPr lang="en-AU" smtClean="0"/>
              <a:t>‹#›</a:t>
            </a:fld>
            <a:endParaRPr lang="en-AU"/>
          </a:p>
        </p:txBody>
      </p:sp>
    </p:spTree>
    <p:extLst>
      <p:ext uri="{BB962C8B-B14F-4D97-AF65-F5344CB8AC3E}">
        <p14:creationId xmlns:p14="http://schemas.microsoft.com/office/powerpoint/2010/main" val="70437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EED2-8F3D-489E-8C37-5DCC52A667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E8DB0AA0-681B-4F8E-83A5-5BCF69857A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679A8F-3266-413F-83ED-AB0C588ADC13}"/>
              </a:ext>
            </a:extLst>
          </p:cNvPr>
          <p:cNvSpPr>
            <a:spLocks noGrp="1"/>
          </p:cNvSpPr>
          <p:nvPr>
            <p:ph type="dt" sz="half" idx="10"/>
          </p:nvPr>
        </p:nvSpPr>
        <p:spPr/>
        <p:txBody>
          <a:bodyPr/>
          <a:lstStyle/>
          <a:p>
            <a:fld id="{4800D2A1-00DD-42AF-B004-A8CCB90A7EC9}" type="datetimeFigureOut">
              <a:rPr lang="en-AU" smtClean="0"/>
              <a:t>10/03/2022</a:t>
            </a:fld>
            <a:endParaRPr lang="en-AU"/>
          </a:p>
        </p:txBody>
      </p:sp>
      <p:sp>
        <p:nvSpPr>
          <p:cNvPr id="5" name="Footer Placeholder 4">
            <a:extLst>
              <a:ext uri="{FF2B5EF4-FFF2-40B4-BE49-F238E27FC236}">
                <a16:creationId xmlns:a16="http://schemas.microsoft.com/office/drawing/2014/main" id="{979EA1A0-BFB6-4E5D-8036-A72D3CC546A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391CAE5-F9A3-4DED-AC2B-012F5AD5116A}"/>
              </a:ext>
            </a:extLst>
          </p:cNvPr>
          <p:cNvSpPr>
            <a:spLocks noGrp="1"/>
          </p:cNvSpPr>
          <p:nvPr>
            <p:ph type="sldNum" sz="quarter" idx="12"/>
          </p:nvPr>
        </p:nvSpPr>
        <p:spPr/>
        <p:txBody>
          <a:bodyPr/>
          <a:lstStyle/>
          <a:p>
            <a:fld id="{F6C1AE3D-B3B3-41E2-9D9D-78A18EE51FA9}" type="slidenum">
              <a:rPr lang="en-AU" smtClean="0"/>
              <a:t>‹#›</a:t>
            </a:fld>
            <a:endParaRPr lang="en-AU"/>
          </a:p>
        </p:txBody>
      </p:sp>
    </p:spTree>
    <p:extLst>
      <p:ext uri="{BB962C8B-B14F-4D97-AF65-F5344CB8AC3E}">
        <p14:creationId xmlns:p14="http://schemas.microsoft.com/office/powerpoint/2010/main" val="400119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B2BB-9E2F-42E1-9015-C00F06EDD85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14600F5-7F6F-47AE-A490-761D51B4B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EC97FFE-DE0E-4B28-9AB5-1AB42CCC01C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693B6230-2EEB-4273-AB29-E8F107E83F0B}"/>
              </a:ext>
            </a:extLst>
          </p:cNvPr>
          <p:cNvSpPr>
            <a:spLocks noGrp="1"/>
          </p:cNvSpPr>
          <p:nvPr>
            <p:ph type="dt" sz="half" idx="10"/>
          </p:nvPr>
        </p:nvSpPr>
        <p:spPr/>
        <p:txBody>
          <a:bodyPr/>
          <a:lstStyle/>
          <a:p>
            <a:fld id="{4800D2A1-00DD-42AF-B004-A8CCB90A7EC9}" type="datetimeFigureOut">
              <a:rPr lang="en-AU" smtClean="0"/>
              <a:t>10/03/2022</a:t>
            </a:fld>
            <a:endParaRPr lang="en-AU"/>
          </a:p>
        </p:txBody>
      </p:sp>
      <p:sp>
        <p:nvSpPr>
          <p:cNvPr id="6" name="Footer Placeholder 5">
            <a:extLst>
              <a:ext uri="{FF2B5EF4-FFF2-40B4-BE49-F238E27FC236}">
                <a16:creationId xmlns:a16="http://schemas.microsoft.com/office/drawing/2014/main" id="{7A457F3B-B41F-42A3-81F4-C0461EA210F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E6C9F0B-E838-43D3-9505-7C2F31451B24}"/>
              </a:ext>
            </a:extLst>
          </p:cNvPr>
          <p:cNvSpPr>
            <a:spLocks noGrp="1"/>
          </p:cNvSpPr>
          <p:nvPr>
            <p:ph type="sldNum" sz="quarter" idx="12"/>
          </p:nvPr>
        </p:nvSpPr>
        <p:spPr/>
        <p:txBody>
          <a:bodyPr/>
          <a:lstStyle/>
          <a:p>
            <a:fld id="{F6C1AE3D-B3B3-41E2-9D9D-78A18EE51FA9}" type="slidenum">
              <a:rPr lang="en-AU" smtClean="0"/>
              <a:t>‹#›</a:t>
            </a:fld>
            <a:endParaRPr lang="en-AU"/>
          </a:p>
        </p:txBody>
      </p:sp>
    </p:spTree>
    <p:extLst>
      <p:ext uri="{BB962C8B-B14F-4D97-AF65-F5344CB8AC3E}">
        <p14:creationId xmlns:p14="http://schemas.microsoft.com/office/powerpoint/2010/main" val="456831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589DA-692D-465E-A468-6A8FA0EA47F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AC24425-A74C-4333-BE0C-E4A299DAB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82D7F69-4361-40C9-9F3C-6416456DA5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5D889A5-03D9-4A9A-BE64-5577187518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B3573B8-BACB-48A5-BF54-2BD5DB1026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F5EA3DC-1852-487F-8C69-E3D89E4B0C91}"/>
              </a:ext>
            </a:extLst>
          </p:cNvPr>
          <p:cNvSpPr>
            <a:spLocks noGrp="1"/>
          </p:cNvSpPr>
          <p:nvPr>
            <p:ph type="dt" sz="half" idx="10"/>
          </p:nvPr>
        </p:nvSpPr>
        <p:spPr/>
        <p:txBody>
          <a:bodyPr/>
          <a:lstStyle/>
          <a:p>
            <a:fld id="{4800D2A1-00DD-42AF-B004-A8CCB90A7EC9}" type="datetimeFigureOut">
              <a:rPr lang="en-AU" smtClean="0"/>
              <a:t>10/03/2022</a:t>
            </a:fld>
            <a:endParaRPr lang="en-AU"/>
          </a:p>
        </p:txBody>
      </p:sp>
      <p:sp>
        <p:nvSpPr>
          <p:cNvPr id="8" name="Footer Placeholder 7">
            <a:extLst>
              <a:ext uri="{FF2B5EF4-FFF2-40B4-BE49-F238E27FC236}">
                <a16:creationId xmlns:a16="http://schemas.microsoft.com/office/drawing/2014/main" id="{F53FF5F4-B15F-4087-9CE1-5BB01980983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5AB456E-B529-469E-891F-3135713E3971}"/>
              </a:ext>
            </a:extLst>
          </p:cNvPr>
          <p:cNvSpPr>
            <a:spLocks noGrp="1"/>
          </p:cNvSpPr>
          <p:nvPr>
            <p:ph type="sldNum" sz="quarter" idx="12"/>
          </p:nvPr>
        </p:nvSpPr>
        <p:spPr/>
        <p:txBody>
          <a:bodyPr/>
          <a:lstStyle/>
          <a:p>
            <a:fld id="{F6C1AE3D-B3B3-41E2-9D9D-78A18EE51FA9}" type="slidenum">
              <a:rPr lang="en-AU" smtClean="0"/>
              <a:t>‹#›</a:t>
            </a:fld>
            <a:endParaRPr lang="en-AU"/>
          </a:p>
        </p:txBody>
      </p:sp>
    </p:spTree>
    <p:extLst>
      <p:ext uri="{BB962C8B-B14F-4D97-AF65-F5344CB8AC3E}">
        <p14:creationId xmlns:p14="http://schemas.microsoft.com/office/powerpoint/2010/main" val="2551071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7347D-A9D3-486D-8DB5-A353891A792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651E4983-51D3-4E72-B390-35BA6B20124E}"/>
              </a:ext>
            </a:extLst>
          </p:cNvPr>
          <p:cNvSpPr>
            <a:spLocks noGrp="1"/>
          </p:cNvSpPr>
          <p:nvPr>
            <p:ph type="dt" sz="half" idx="10"/>
          </p:nvPr>
        </p:nvSpPr>
        <p:spPr/>
        <p:txBody>
          <a:bodyPr/>
          <a:lstStyle/>
          <a:p>
            <a:fld id="{4800D2A1-00DD-42AF-B004-A8CCB90A7EC9}" type="datetimeFigureOut">
              <a:rPr lang="en-AU" smtClean="0"/>
              <a:t>10/03/2022</a:t>
            </a:fld>
            <a:endParaRPr lang="en-AU"/>
          </a:p>
        </p:txBody>
      </p:sp>
      <p:sp>
        <p:nvSpPr>
          <p:cNvPr id="4" name="Footer Placeholder 3">
            <a:extLst>
              <a:ext uri="{FF2B5EF4-FFF2-40B4-BE49-F238E27FC236}">
                <a16:creationId xmlns:a16="http://schemas.microsoft.com/office/drawing/2014/main" id="{F5CB724D-C0C7-480F-A5B3-9C4BD331716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5F608B3F-B7E4-47DF-A183-28EE42F81F7C}"/>
              </a:ext>
            </a:extLst>
          </p:cNvPr>
          <p:cNvSpPr>
            <a:spLocks noGrp="1"/>
          </p:cNvSpPr>
          <p:nvPr>
            <p:ph type="sldNum" sz="quarter" idx="12"/>
          </p:nvPr>
        </p:nvSpPr>
        <p:spPr/>
        <p:txBody>
          <a:bodyPr/>
          <a:lstStyle/>
          <a:p>
            <a:fld id="{F6C1AE3D-B3B3-41E2-9D9D-78A18EE51FA9}" type="slidenum">
              <a:rPr lang="en-AU" smtClean="0"/>
              <a:t>‹#›</a:t>
            </a:fld>
            <a:endParaRPr lang="en-AU"/>
          </a:p>
        </p:txBody>
      </p:sp>
    </p:spTree>
    <p:extLst>
      <p:ext uri="{BB962C8B-B14F-4D97-AF65-F5344CB8AC3E}">
        <p14:creationId xmlns:p14="http://schemas.microsoft.com/office/powerpoint/2010/main" val="171968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FB4413-AB80-42FD-BA31-E605E0193AB1}"/>
              </a:ext>
            </a:extLst>
          </p:cNvPr>
          <p:cNvSpPr>
            <a:spLocks noGrp="1"/>
          </p:cNvSpPr>
          <p:nvPr>
            <p:ph type="dt" sz="half" idx="10"/>
          </p:nvPr>
        </p:nvSpPr>
        <p:spPr/>
        <p:txBody>
          <a:bodyPr/>
          <a:lstStyle/>
          <a:p>
            <a:fld id="{4800D2A1-00DD-42AF-B004-A8CCB90A7EC9}" type="datetimeFigureOut">
              <a:rPr lang="en-AU" smtClean="0"/>
              <a:t>10/03/2022</a:t>
            </a:fld>
            <a:endParaRPr lang="en-AU"/>
          </a:p>
        </p:txBody>
      </p:sp>
      <p:sp>
        <p:nvSpPr>
          <p:cNvPr id="3" name="Footer Placeholder 2">
            <a:extLst>
              <a:ext uri="{FF2B5EF4-FFF2-40B4-BE49-F238E27FC236}">
                <a16:creationId xmlns:a16="http://schemas.microsoft.com/office/drawing/2014/main" id="{0577939D-0055-4DC9-B50D-D60C32547BB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CECAF26-CBB4-440F-8B07-4AEFC37ABC01}"/>
              </a:ext>
            </a:extLst>
          </p:cNvPr>
          <p:cNvSpPr>
            <a:spLocks noGrp="1"/>
          </p:cNvSpPr>
          <p:nvPr>
            <p:ph type="sldNum" sz="quarter" idx="12"/>
          </p:nvPr>
        </p:nvSpPr>
        <p:spPr/>
        <p:txBody>
          <a:bodyPr/>
          <a:lstStyle/>
          <a:p>
            <a:fld id="{F6C1AE3D-B3B3-41E2-9D9D-78A18EE51FA9}" type="slidenum">
              <a:rPr lang="en-AU" smtClean="0"/>
              <a:t>‹#›</a:t>
            </a:fld>
            <a:endParaRPr lang="en-AU"/>
          </a:p>
        </p:txBody>
      </p:sp>
    </p:spTree>
    <p:extLst>
      <p:ext uri="{BB962C8B-B14F-4D97-AF65-F5344CB8AC3E}">
        <p14:creationId xmlns:p14="http://schemas.microsoft.com/office/powerpoint/2010/main" val="317203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DBEAC-C955-4A27-A839-92473BD033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F79FFE3-B81F-4847-B642-258A79BB9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2272205-5D2C-4A13-BA0E-ADDB4B373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016A34-6A93-421C-B00F-AEB7AE6DC87B}"/>
              </a:ext>
            </a:extLst>
          </p:cNvPr>
          <p:cNvSpPr>
            <a:spLocks noGrp="1"/>
          </p:cNvSpPr>
          <p:nvPr>
            <p:ph type="dt" sz="half" idx="10"/>
          </p:nvPr>
        </p:nvSpPr>
        <p:spPr/>
        <p:txBody>
          <a:bodyPr/>
          <a:lstStyle/>
          <a:p>
            <a:fld id="{4800D2A1-00DD-42AF-B004-A8CCB90A7EC9}" type="datetimeFigureOut">
              <a:rPr lang="en-AU" smtClean="0"/>
              <a:t>10/03/2022</a:t>
            </a:fld>
            <a:endParaRPr lang="en-AU"/>
          </a:p>
        </p:txBody>
      </p:sp>
      <p:sp>
        <p:nvSpPr>
          <p:cNvPr id="6" name="Footer Placeholder 5">
            <a:extLst>
              <a:ext uri="{FF2B5EF4-FFF2-40B4-BE49-F238E27FC236}">
                <a16:creationId xmlns:a16="http://schemas.microsoft.com/office/drawing/2014/main" id="{E1389C42-BB4B-4909-B3C4-9C3FC687099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DF22CE9-B015-40C1-8E74-C8491D9A3D4C}"/>
              </a:ext>
            </a:extLst>
          </p:cNvPr>
          <p:cNvSpPr>
            <a:spLocks noGrp="1"/>
          </p:cNvSpPr>
          <p:nvPr>
            <p:ph type="sldNum" sz="quarter" idx="12"/>
          </p:nvPr>
        </p:nvSpPr>
        <p:spPr/>
        <p:txBody>
          <a:bodyPr/>
          <a:lstStyle/>
          <a:p>
            <a:fld id="{F6C1AE3D-B3B3-41E2-9D9D-78A18EE51FA9}" type="slidenum">
              <a:rPr lang="en-AU" smtClean="0"/>
              <a:t>‹#›</a:t>
            </a:fld>
            <a:endParaRPr lang="en-AU"/>
          </a:p>
        </p:txBody>
      </p:sp>
    </p:spTree>
    <p:extLst>
      <p:ext uri="{BB962C8B-B14F-4D97-AF65-F5344CB8AC3E}">
        <p14:creationId xmlns:p14="http://schemas.microsoft.com/office/powerpoint/2010/main" val="139842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EAB05-4BB2-4436-91D0-2477D3A55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E8FB36DC-14D4-402E-BDCC-6C89803B0C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83318DA-F4E8-45B2-B149-AA4CCAAA82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BB8D30-5BAA-4CAF-82BE-C13ECAD86895}"/>
              </a:ext>
            </a:extLst>
          </p:cNvPr>
          <p:cNvSpPr>
            <a:spLocks noGrp="1"/>
          </p:cNvSpPr>
          <p:nvPr>
            <p:ph type="dt" sz="half" idx="10"/>
          </p:nvPr>
        </p:nvSpPr>
        <p:spPr/>
        <p:txBody>
          <a:bodyPr/>
          <a:lstStyle/>
          <a:p>
            <a:fld id="{4800D2A1-00DD-42AF-B004-A8CCB90A7EC9}" type="datetimeFigureOut">
              <a:rPr lang="en-AU" smtClean="0"/>
              <a:t>10/03/2022</a:t>
            </a:fld>
            <a:endParaRPr lang="en-AU"/>
          </a:p>
        </p:txBody>
      </p:sp>
      <p:sp>
        <p:nvSpPr>
          <p:cNvPr id="6" name="Footer Placeholder 5">
            <a:extLst>
              <a:ext uri="{FF2B5EF4-FFF2-40B4-BE49-F238E27FC236}">
                <a16:creationId xmlns:a16="http://schemas.microsoft.com/office/drawing/2014/main" id="{6BB0C386-5E9A-4210-970B-7176552641B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C0E76BD-4536-434A-84A6-03FB5287D0BF}"/>
              </a:ext>
            </a:extLst>
          </p:cNvPr>
          <p:cNvSpPr>
            <a:spLocks noGrp="1"/>
          </p:cNvSpPr>
          <p:nvPr>
            <p:ph type="sldNum" sz="quarter" idx="12"/>
          </p:nvPr>
        </p:nvSpPr>
        <p:spPr/>
        <p:txBody>
          <a:bodyPr/>
          <a:lstStyle/>
          <a:p>
            <a:fld id="{F6C1AE3D-B3B3-41E2-9D9D-78A18EE51FA9}" type="slidenum">
              <a:rPr lang="en-AU" smtClean="0"/>
              <a:t>‹#›</a:t>
            </a:fld>
            <a:endParaRPr lang="en-AU"/>
          </a:p>
        </p:txBody>
      </p:sp>
    </p:spTree>
    <p:extLst>
      <p:ext uri="{BB962C8B-B14F-4D97-AF65-F5344CB8AC3E}">
        <p14:creationId xmlns:p14="http://schemas.microsoft.com/office/powerpoint/2010/main" val="409293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28F87F-B6D3-48BB-9A43-6EA2FB1D66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B54034A-F7A9-4FD7-AAB1-59C8B2DDBD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F6FE75E-9E6C-4807-993C-A512D77909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0D2A1-00DD-42AF-B004-A8CCB90A7EC9}" type="datetimeFigureOut">
              <a:rPr lang="en-AU" smtClean="0"/>
              <a:t>10/03/2022</a:t>
            </a:fld>
            <a:endParaRPr lang="en-AU"/>
          </a:p>
        </p:txBody>
      </p:sp>
      <p:sp>
        <p:nvSpPr>
          <p:cNvPr id="5" name="Footer Placeholder 4">
            <a:extLst>
              <a:ext uri="{FF2B5EF4-FFF2-40B4-BE49-F238E27FC236}">
                <a16:creationId xmlns:a16="http://schemas.microsoft.com/office/drawing/2014/main" id="{E1632C0E-D9F4-410D-80BE-5F26084D67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E8A1308B-C2DF-46BF-A640-D4C0EB97BF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1AE3D-B3B3-41E2-9D9D-78A18EE51FA9}" type="slidenum">
              <a:rPr lang="en-AU" smtClean="0"/>
              <a:t>‹#›</a:t>
            </a:fld>
            <a:endParaRPr lang="en-AU"/>
          </a:p>
        </p:txBody>
      </p:sp>
    </p:spTree>
    <p:extLst>
      <p:ext uri="{BB962C8B-B14F-4D97-AF65-F5344CB8AC3E}">
        <p14:creationId xmlns:p14="http://schemas.microsoft.com/office/powerpoint/2010/main" val="139955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D9C4-9103-4B0B-BE77-A5315800D0B7}"/>
              </a:ext>
            </a:extLst>
          </p:cNvPr>
          <p:cNvSpPr>
            <a:spLocks noGrp="1"/>
          </p:cNvSpPr>
          <p:nvPr>
            <p:ph type="ctrTitle"/>
          </p:nvPr>
        </p:nvSpPr>
        <p:spPr/>
        <p:txBody>
          <a:bodyPr>
            <a:normAutofit/>
          </a:bodyPr>
          <a:lstStyle/>
          <a:p>
            <a:r>
              <a:rPr lang="en-AU" sz="4000" dirty="0"/>
              <a:t>Unpacking opportunities for language learning in the new NSW K-2 curriculum:</a:t>
            </a:r>
            <a:br>
              <a:rPr lang="en-AU" sz="4000" dirty="0"/>
            </a:br>
            <a:r>
              <a:rPr lang="en-AU" sz="4000" dirty="0">
                <a:solidFill>
                  <a:srgbClr val="00B0F0"/>
                </a:solidFill>
              </a:rPr>
              <a:t>The “academic view”</a:t>
            </a:r>
          </a:p>
        </p:txBody>
      </p:sp>
      <p:sp>
        <p:nvSpPr>
          <p:cNvPr id="3" name="Subtitle 2">
            <a:extLst>
              <a:ext uri="{FF2B5EF4-FFF2-40B4-BE49-F238E27FC236}">
                <a16:creationId xmlns:a16="http://schemas.microsoft.com/office/drawing/2014/main" id="{F7C66359-E5A3-4464-A84E-6793C0095BA4}"/>
              </a:ext>
            </a:extLst>
          </p:cNvPr>
          <p:cNvSpPr>
            <a:spLocks noGrp="1"/>
          </p:cNvSpPr>
          <p:nvPr>
            <p:ph type="subTitle" idx="1"/>
          </p:nvPr>
        </p:nvSpPr>
        <p:spPr>
          <a:xfrm>
            <a:off x="1524000" y="3602038"/>
            <a:ext cx="9144000" cy="1655762"/>
          </a:xfrm>
        </p:spPr>
        <p:txBody>
          <a:bodyPr>
            <a:normAutofit fontScale="77500" lnSpcReduction="20000"/>
          </a:bodyPr>
          <a:lstStyle/>
          <a:p>
            <a:r>
              <a:rPr lang="en-AU" dirty="0"/>
              <a:t>Associate Professor Robyn Cox </a:t>
            </a:r>
          </a:p>
          <a:p>
            <a:r>
              <a:rPr lang="en-AU" dirty="0"/>
              <a:t>Head of Department Curriculum, University of New England</a:t>
            </a:r>
          </a:p>
          <a:p>
            <a:r>
              <a:rPr lang="en-AU" dirty="0"/>
              <a:t>Immediate Past President, PETAA</a:t>
            </a:r>
          </a:p>
          <a:p>
            <a:r>
              <a:rPr lang="en-AU" dirty="0"/>
              <a:t>Life Member PETAA</a:t>
            </a:r>
          </a:p>
          <a:p>
            <a:r>
              <a:rPr lang="en-AU" dirty="0"/>
              <a:t>Member of the NSW DET Technical Advisory Group NSW K-2 English Syllabus</a:t>
            </a:r>
          </a:p>
        </p:txBody>
      </p:sp>
    </p:spTree>
    <p:extLst>
      <p:ext uri="{BB962C8B-B14F-4D97-AF65-F5344CB8AC3E}">
        <p14:creationId xmlns:p14="http://schemas.microsoft.com/office/powerpoint/2010/main" val="3176743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9276FE3-2FCC-43C8-B23A-25B16038A511}"/>
              </a:ext>
            </a:extLst>
          </p:cNvPr>
          <p:cNvPicPr>
            <a:picLocks noChangeAspect="1"/>
          </p:cNvPicPr>
          <p:nvPr/>
        </p:nvPicPr>
        <p:blipFill>
          <a:blip r:embed="rId2"/>
          <a:stretch>
            <a:fillRect/>
          </a:stretch>
        </p:blipFill>
        <p:spPr>
          <a:xfrm>
            <a:off x="1178902" y="846930"/>
            <a:ext cx="7990762" cy="568631"/>
          </a:xfrm>
          <a:prstGeom prst="rect">
            <a:avLst/>
          </a:prstGeom>
        </p:spPr>
      </p:pic>
      <p:sp>
        <p:nvSpPr>
          <p:cNvPr id="2" name="Title 1">
            <a:extLst>
              <a:ext uri="{FF2B5EF4-FFF2-40B4-BE49-F238E27FC236}">
                <a16:creationId xmlns:a16="http://schemas.microsoft.com/office/drawing/2014/main" id="{8E63D38C-0ED9-49BC-BFFF-67AD98266335}"/>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A795991-500D-4E68-B995-6CCC706731BD}"/>
              </a:ext>
            </a:extLst>
          </p:cNvPr>
          <p:cNvSpPr>
            <a:spLocks noGrp="1"/>
          </p:cNvSpPr>
          <p:nvPr>
            <p:ph idx="1"/>
          </p:nvPr>
        </p:nvSpPr>
        <p:spPr/>
        <p:txBody>
          <a:bodyPr>
            <a:normAutofit fontScale="85000" lnSpcReduction="20000"/>
          </a:bodyPr>
          <a:lstStyle/>
          <a:p>
            <a:r>
              <a:rPr lang="en-AU" dirty="0"/>
              <a:t>A meta-analysis found studies with success for EAL/D learners where instructional techniques that emphasized meaning and language development. (Shanahan et al 2014)</a:t>
            </a:r>
          </a:p>
          <a:p>
            <a:r>
              <a:rPr lang="en-AU" dirty="0"/>
              <a:t>Enriched book environments within the school day (</a:t>
            </a:r>
            <a:r>
              <a:rPr lang="en-AU" dirty="0" err="1"/>
              <a:t>Elley</a:t>
            </a:r>
            <a:r>
              <a:rPr lang="en-AU" dirty="0"/>
              <a:t>, 1991; Koskinen et al., 2000)</a:t>
            </a:r>
          </a:p>
          <a:p>
            <a:r>
              <a:rPr lang="en-AU" dirty="0"/>
              <a:t>Meaning-oriented instruction had a greater impact on reading comprehension than decoding-oriented interventions, although these also worked, highlighting the need for comprehensive approaches to instruction for ELLs.</a:t>
            </a:r>
          </a:p>
          <a:p>
            <a:r>
              <a:rPr lang="en-AU" dirty="0"/>
              <a:t>Repeated oral reading, the instructional approach found effective with native speakers of English was also effective with ELLs. (</a:t>
            </a:r>
            <a:r>
              <a:rPr lang="en-AU" dirty="0" err="1"/>
              <a:t>VanWagenen</a:t>
            </a:r>
            <a:r>
              <a:rPr lang="en-AU" dirty="0"/>
              <a:t>, Williams, &amp; McLaughlin, 1994)</a:t>
            </a:r>
          </a:p>
          <a:p>
            <a:r>
              <a:rPr lang="en-AU" dirty="0"/>
              <a:t>Six studies found positive fluency outcomes for ELLs taught in small groups or one-on-one settings with tutors (Denton et al., 2008)</a:t>
            </a:r>
          </a:p>
        </p:txBody>
      </p:sp>
    </p:spTree>
    <p:extLst>
      <p:ext uri="{BB962C8B-B14F-4D97-AF65-F5344CB8AC3E}">
        <p14:creationId xmlns:p14="http://schemas.microsoft.com/office/powerpoint/2010/main" val="2662484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F7D92-C109-45FE-A334-2949BF2D9718}"/>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79EDE8E5-2ABC-4B25-8CE2-09BB2338D529}"/>
              </a:ext>
            </a:extLst>
          </p:cNvPr>
          <p:cNvSpPr>
            <a:spLocks noGrp="1"/>
          </p:cNvSpPr>
          <p:nvPr>
            <p:ph idx="1"/>
          </p:nvPr>
        </p:nvSpPr>
        <p:spPr/>
        <p:txBody>
          <a:bodyPr>
            <a:normAutofit fontScale="92500" lnSpcReduction="20000"/>
          </a:bodyPr>
          <a:lstStyle/>
          <a:p>
            <a:pPr fontAlgn="base"/>
            <a:r>
              <a:rPr lang="en-AU" dirty="0"/>
              <a:t>EAL/D students' writing can be improved by explicit instruction on how to revise (Sengupta, 2000). </a:t>
            </a:r>
          </a:p>
          <a:p>
            <a:pPr fontAlgn="base"/>
            <a:r>
              <a:rPr lang="en-AU" dirty="0"/>
              <a:t>A study of word processing found that using a computer to complete writing assignments improved the quality of beginning EAL/D students' writing in comparison with their peers who used a pencil and paper. (Silver &amp; </a:t>
            </a:r>
            <a:r>
              <a:rPr lang="en-AU" dirty="0" err="1"/>
              <a:t>Repa</a:t>
            </a:r>
            <a:r>
              <a:rPr lang="en-AU" dirty="0"/>
              <a:t>, 1993) </a:t>
            </a:r>
          </a:p>
          <a:p>
            <a:pPr fontAlgn="base"/>
            <a:r>
              <a:rPr lang="en-AU" dirty="0"/>
              <a:t>Collaborative writing was found to be effective when combined with explicit teacher-directed instruction, including providing models of effective writing and targeted feedback to support writing revision. (August, McCardle, Shanahan &amp; Burns, 2014)</a:t>
            </a:r>
          </a:p>
          <a:p>
            <a:pPr fontAlgn="base"/>
            <a:r>
              <a:rPr lang="en-AU" dirty="0"/>
              <a:t>the elements of effective writing instruction emphasized by they also included special design elements aimed at the needs of ELLs. (Graham and Perin 2007).  </a:t>
            </a:r>
          </a:p>
        </p:txBody>
      </p:sp>
      <p:pic>
        <p:nvPicPr>
          <p:cNvPr id="4" name="Content Placeholder 3">
            <a:extLst>
              <a:ext uri="{FF2B5EF4-FFF2-40B4-BE49-F238E27FC236}">
                <a16:creationId xmlns:a16="http://schemas.microsoft.com/office/drawing/2014/main" id="{A548A922-CC76-42F1-9D1B-481A92C60F5E}"/>
              </a:ext>
            </a:extLst>
          </p:cNvPr>
          <p:cNvPicPr>
            <a:picLocks noGrp="1" noChangeAspect="1"/>
          </p:cNvPicPr>
          <p:nvPr>
            <p:ph idx="1"/>
          </p:nvPr>
        </p:nvPicPr>
        <p:blipFill>
          <a:blip r:embed="rId2"/>
          <a:stretch>
            <a:fillRect/>
          </a:stretch>
        </p:blipFill>
        <p:spPr>
          <a:xfrm>
            <a:off x="924291" y="751681"/>
            <a:ext cx="4962525" cy="552450"/>
          </a:xfrm>
          <a:prstGeom prst="rect">
            <a:avLst/>
          </a:prstGeom>
        </p:spPr>
      </p:pic>
    </p:spTree>
    <p:extLst>
      <p:ext uri="{BB962C8B-B14F-4D97-AF65-F5344CB8AC3E}">
        <p14:creationId xmlns:p14="http://schemas.microsoft.com/office/powerpoint/2010/main" val="2596153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1B9D36-CC67-4C29-A25F-7F90C7A254DB}"/>
              </a:ext>
            </a:extLst>
          </p:cNvPr>
          <p:cNvPicPr>
            <a:picLocks noChangeAspect="1"/>
          </p:cNvPicPr>
          <p:nvPr/>
        </p:nvPicPr>
        <p:blipFill>
          <a:blip r:embed="rId2"/>
          <a:stretch>
            <a:fillRect/>
          </a:stretch>
        </p:blipFill>
        <p:spPr>
          <a:xfrm>
            <a:off x="1181099" y="846931"/>
            <a:ext cx="6885667" cy="507084"/>
          </a:xfrm>
          <a:prstGeom prst="rect">
            <a:avLst/>
          </a:prstGeom>
        </p:spPr>
      </p:pic>
      <p:sp>
        <p:nvSpPr>
          <p:cNvPr id="2" name="Title 1">
            <a:extLst>
              <a:ext uri="{FF2B5EF4-FFF2-40B4-BE49-F238E27FC236}">
                <a16:creationId xmlns:a16="http://schemas.microsoft.com/office/drawing/2014/main" id="{C7BC4192-121A-43CE-AFFE-A82906FACD26}"/>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4E317140-13B6-4EFE-A6EE-DBC829A5B85F}"/>
              </a:ext>
            </a:extLst>
          </p:cNvPr>
          <p:cNvSpPr>
            <a:spLocks noGrp="1"/>
          </p:cNvSpPr>
          <p:nvPr>
            <p:ph idx="1"/>
          </p:nvPr>
        </p:nvSpPr>
        <p:spPr/>
        <p:txBody>
          <a:bodyPr/>
          <a:lstStyle/>
          <a:p>
            <a:pPr marL="0" indent="0">
              <a:buNone/>
            </a:pPr>
            <a:r>
              <a:rPr lang="en-AU" dirty="0"/>
              <a:t>Research found that instructional routines include previewing and reviewing storybook reading in students' first language was effective  (Liang et al., 2005)</a:t>
            </a:r>
          </a:p>
          <a:p>
            <a:pPr marL="0" indent="0">
              <a:buNone/>
            </a:pPr>
            <a:r>
              <a:rPr lang="en-AU" dirty="0"/>
              <a:t>Conducting instructional conversations that permit some interpretation to take place in the home language was useful (Saunders &amp; Goldenberg, 1999), </a:t>
            </a:r>
          </a:p>
          <a:p>
            <a:pPr marL="0" indent="0">
              <a:buNone/>
            </a:pPr>
            <a:r>
              <a:rPr lang="en-AU" dirty="0"/>
              <a:t>Bilingual glossaries for the targeted vocabulary both oral and written was </a:t>
            </a:r>
            <a:r>
              <a:rPr lang="en-AU" dirty="0" err="1"/>
              <a:t>effecgive</a:t>
            </a:r>
            <a:r>
              <a:rPr lang="en-AU" dirty="0"/>
              <a:t> (Carlo et al., 2004)</a:t>
            </a:r>
          </a:p>
          <a:p>
            <a:pPr marL="0" indent="0">
              <a:buNone/>
            </a:pPr>
            <a:r>
              <a:rPr lang="en-AU" dirty="0"/>
              <a:t>Instruction on the transfer of cognate knowledge from a first language to a second (Carlo et al., 2004).</a:t>
            </a:r>
          </a:p>
        </p:txBody>
      </p:sp>
    </p:spTree>
    <p:extLst>
      <p:ext uri="{BB962C8B-B14F-4D97-AF65-F5344CB8AC3E}">
        <p14:creationId xmlns:p14="http://schemas.microsoft.com/office/powerpoint/2010/main" val="1689011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4B353-970E-4B58-BDBC-90081C4845C6}"/>
              </a:ext>
            </a:extLst>
          </p:cNvPr>
          <p:cNvSpPr>
            <a:spLocks noGrp="1"/>
          </p:cNvSpPr>
          <p:nvPr>
            <p:ph type="title"/>
          </p:nvPr>
        </p:nvSpPr>
        <p:spPr/>
        <p:txBody>
          <a:bodyPr/>
          <a:lstStyle/>
          <a:p>
            <a:r>
              <a:rPr lang="en-AU" dirty="0"/>
              <a:t>EAL/D and the new NSW K-2 Syllabus </a:t>
            </a:r>
          </a:p>
        </p:txBody>
      </p:sp>
      <p:sp>
        <p:nvSpPr>
          <p:cNvPr id="3" name="Content Placeholder 2">
            <a:extLst>
              <a:ext uri="{FF2B5EF4-FFF2-40B4-BE49-F238E27FC236}">
                <a16:creationId xmlns:a16="http://schemas.microsoft.com/office/drawing/2014/main" id="{DCEF913B-2C47-4996-A7D8-4093A9C51646}"/>
              </a:ext>
            </a:extLst>
          </p:cNvPr>
          <p:cNvSpPr>
            <a:spLocks noGrp="1"/>
          </p:cNvSpPr>
          <p:nvPr>
            <p:ph idx="1"/>
          </p:nvPr>
        </p:nvSpPr>
        <p:spPr/>
        <p:txBody>
          <a:bodyPr>
            <a:normAutofit fontScale="85000" lnSpcReduction="20000"/>
          </a:bodyPr>
          <a:lstStyle/>
          <a:p>
            <a:pPr marL="0" indent="0" algn="ctr">
              <a:buNone/>
            </a:pPr>
            <a:endParaRPr lang="en-AU" dirty="0"/>
          </a:p>
          <a:p>
            <a:pPr marL="0" indent="0" algn="ctr">
              <a:buNone/>
            </a:pPr>
            <a:endParaRPr lang="en-AU" dirty="0"/>
          </a:p>
          <a:p>
            <a:pPr marL="0" indent="0" algn="ctr">
              <a:buNone/>
            </a:pPr>
            <a:endParaRPr lang="en-AU" dirty="0"/>
          </a:p>
          <a:p>
            <a:pPr marL="0" indent="0" algn="ctr">
              <a:buNone/>
            </a:pPr>
            <a:endParaRPr lang="en-AU" dirty="0"/>
          </a:p>
          <a:p>
            <a:pPr marL="0" indent="0" algn="ctr">
              <a:buNone/>
            </a:pPr>
            <a:r>
              <a:rPr lang="en-AU" dirty="0"/>
              <a:t>Writing and reading can only be intimately interrelated by </a:t>
            </a:r>
            <a:r>
              <a:rPr lang="en-AU" b="1" dirty="0">
                <a:solidFill>
                  <a:srgbClr val="00B0F0"/>
                </a:solidFill>
              </a:rPr>
              <a:t>floating both on a sea of talk</a:t>
            </a:r>
            <a:r>
              <a:rPr lang="en-AU" dirty="0"/>
              <a:t>; but to achieve this requires time and patience on the teacher's part. (1988, p15) </a:t>
            </a:r>
          </a:p>
          <a:p>
            <a:pPr marL="0" indent="0">
              <a:buNone/>
            </a:pPr>
            <a:endParaRPr lang="en-AU" dirty="0"/>
          </a:p>
          <a:p>
            <a:pPr marL="0" indent="0" algn="r">
              <a:buNone/>
            </a:pPr>
            <a:endParaRPr lang="en-AU" sz="1200" dirty="0"/>
          </a:p>
          <a:p>
            <a:pPr marL="0" indent="0" algn="r">
              <a:buNone/>
            </a:pPr>
            <a:endParaRPr lang="en-AU" sz="1200" dirty="0"/>
          </a:p>
          <a:p>
            <a:pPr marL="0" indent="0" algn="r">
              <a:buNone/>
            </a:pPr>
            <a:endParaRPr lang="en-AU" sz="1200" dirty="0"/>
          </a:p>
          <a:p>
            <a:pPr marL="0" indent="0" algn="r">
              <a:buNone/>
            </a:pPr>
            <a:endParaRPr lang="en-AU" sz="1200" dirty="0"/>
          </a:p>
          <a:p>
            <a:pPr marL="0" indent="0" algn="r">
              <a:buNone/>
            </a:pPr>
            <a:endParaRPr lang="en-AU" sz="1200" dirty="0"/>
          </a:p>
          <a:p>
            <a:pPr marL="0" indent="0" algn="r">
              <a:buNone/>
            </a:pPr>
            <a:r>
              <a:rPr lang="en-AU" sz="1200" dirty="0"/>
              <a:t>Britton, J. N. (1988). Writing and reading in the classroom. </a:t>
            </a:r>
            <a:r>
              <a:rPr lang="en-AU" sz="1200" i="1" dirty="0" err="1"/>
              <a:t>Center</a:t>
            </a:r>
            <a:r>
              <a:rPr lang="en-AU" sz="1200" i="1" dirty="0"/>
              <a:t> for the Study of Reading Technical Report; no. 425</a:t>
            </a:r>
            <a:r>
              <a:rPr lang="en-AU" sz="1200" dirty="0"/>
              <a:t>.</a:t>
            </a:r>
          </a:p>
        </p:txBody>
      </p:sp>
      <p:sp>
        <p:nvSpPr>
          <p:cNvPr id="12" name="Rectangle 4">
            <a:extLst>
              <a:ext uri="{FF2B5EF4-FFF2-40B4-BE49-F238E27FC236}">
                <a16:creationId xmlns:a16="http://schemas.microsoft.com/office/drawing/2014/main" id="{6F673C21-F3AC-4099-A730-894C7A94C150}"/>
              </a:ext>
            </a:extLst>
          </p:cNvPr>
          <p:cNvSpPr>
            <a:spLocks noChangeArrowheads="1"/>
          </p:cNvSpPr>
          <p:nvPr/>
        </p:nvSpPr>
        <p:spPr bwMode="auto">
          <a:xfrm>
            <a:off x="2083776" y="4718422"/>
            <a:ext cx="6198577"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100" b="1" i="1" u="none" strike="noStrike" cap="none" normalizeH="0" baseline="0" dirty="0">
                <a:ln>
                  <a:noFill/>
                </a:ln>
                <a:solidFill>
                  <a:srgbClr val="00B0F0"/>
                </a:solidFill>
                <a:effectLst/>
                <a:latin typeface="inherit"/>
              </a:rPr>
              <a:t>plus les choses changent plus elles restent les mêmes</a:t>
            </a:r>
            <a:r>
              <a:rPr kumimoji="0" lang="fr-FR" altLang="en-US" sz="800" b="1" i="1" u="none" strike="noStrike" cap="none" normalizeH="0" baseline="0" dirty="0">
                <a:ln>
                  <a:noFill/>
                </a:ln>
                <a:solidFill>
                  <a:srgbClr val="00B0F0"/>
                </a:solidFill>
                <a:effectLst/>
              </a:rPr>
              <a:t> </a:t>
            </a:r>
            <a:endParaRPr kumimoji="0" lang="fr-FR" altLang="en-US" sz="1800" b="1" i="1" u="none" strike="noStrike" cap="none" normalizeH="0" baseline="0" dirty="0">
              <a:ln>
                <a:noFill/>
              </a:ln>
              <a:solidFill>
                <a:srgbClr val="00B0F0"/>
              </a:solidFill>
              <a:effectLst/>
              <a:latin typeface="Arial" panose="020B0604020202020204" pitchFamily="34" charset="0"/>
            </a:endParaRPr>
          </a:p>
        </p:txBody>
      </p:sp>
    </p:spTree>
    <p:extLst>
      <p:ext uri="{BB962C8B-B14F-4D97-AF65-F5344CB8AC3E}">
        <p14:creationId xmlns:p14="http://schemas.microsoft.com/office/powerpoint/2010/main" val="1340113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2903F51-9DB3-4BAF-8135-140E3AF24633}"/>
              </a:ext>
            </a:extLst>
          </p:cNvPr>
          <p:cNvPicPr>
            <a:picLocks noChangeAspect="1"/>
          </p:cNvPicPr>
          <p:nvPr/>
        </p:nvPicPr>
        <p:blipFill>
          <a:blip r:embed="rId2"/>
          <a:stretch>
            <a:fillRect/>
          </a:stretch>
        </p:blipFill>
        <p:spPr>
          <a:xfrm>
            <a:off x="1934309" y="138112"/>
            <a:ext cx="7633554" cy="6581775"/>
          </a:xfrm>
          <a:prstGeom prst="rect">
            <a:avLst/>
          </a:prstGeom>
        </p:spPr>
      </p:pic>
      <p:sp>
        <p:nvSpPr>
          <p:cNvPr id="5" name="TextBox 4">
            <a:extLst>
              <a:ext uri="{FF2B5EF4-FFF2-40B4-BE49-F238E27FC236}">
                <a16:creationId xmlns:a16="http://schemas.microsoft.com/office/drawing/2014/main" id="{4989AD3F-C1B5-4F3B-8B1F-18DE16F55358}"/>
              </a:ext>
            </a:extLst>
          </p:cNvPr>
          <p:cNvSpPr txBox="1"/>
          <p:nvPr/>
        </p:nvSpPr>
        <p:spPr>
          <a:xfrm>
            <a:off x="298938" y="958362"/>
            <a:ext cx="2013439" cy="369332"/>
          </a:xfrm>
          <a:prstGeom prst="rect">
            <a:avLst/>
          </a:prstGeom>
          <a:noFill/>
        </p:spPr>
        <p:txBody>
          <a:bodyPr wrap="square" rtlCol="0">
            <a:spAutoFit/>
          </a:bodyPr>
          <a:lstStyle/>
          <a:p>
            <a:r>
              <a:rPr lang="en-AU" b="1" dirty="0"/>
              <a:t>Reference List </a:t>
            </a:r>
          </a:p>
        </p:txBody>
      </p:sp>
    </p:spTree>
    <p:extLst>
      <p:ext uri="{BB962C8B-B14F-4D97-AF65-F5344CB8AC3E}">
        <p14:creationId xmlns:p14="http://schemas.microsoft.com/office/powerpoint/2010/main" val="425848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CF44985-21BE-4CF7-8F44-49CEEDB34FA0}"/>
              </a:ext>
            </a:extLst>
          </p:cNvPr>
          <p:cNvPicPr>
            <a:picLocks noChangeAspect="1"/>
          </p:cNvPicPr>
          <p:nvPr/>
        </p:nvPicPr>
        <p:blipFill>
          <a:blip r:embed="rId2"/>
          <a:stretch>
            <a:fillRect/>
          </a:stretch>
        </p:blipFill>
        <p:spPr>
          <a:xfrm>
            <a:off x="2083776" y="925756"/>
            <a:ext cx="7182583" cy="4324208"/>
          </a:xfrm>
          <a:prstGeom prst="rect">
            <a:avLst/>
          </a:prstGeom>
        </p:spPr>
      </p:pic>
    </p:spTree>
    <p:extLst>
      <p:ext uri="{BB962C8B-B14F-4D97-AF65-F5344CB8AC3E}">
        <p14:creationId xmlns:p14="http://schemas.microsoft.com/office/powerpoint/2010/main" val="859333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4B353-970E-4B58-BDBC-90081C4845C6}"/>
              </a:ext>
            </a:extLst>
          </p:cNvPr>
          <p:cNvSpPr>
            <a:spLocks noGrp="1"/>
          </p:cNvSpPr>
          <p:nvPr>
            <p:ph type="title"/>
          </p:nvPr>
        </p:nvSpPr>
        <p:spPr/>
        <p:txBody>
          <a:bodyPr/>
          <a:lstStyle/>
          <a:p>
            <a:r>
              <a:rPr lang="en-AU" dirty="0"/>
              <a:t>EAL/D and the new NSW K-2 Syllabus </a:t>
            </a:r>
          </a:p>
        </p:txBody>
      </p:sp>
      <p:sp>
        <p:nvSpPr>
          <p:cNvPr id="3" name="Content Placeholder 2">
            <a:extLst>
              <a:ext uri="{FF2B5EF4-FFF2-40B4-BE49-F238E27FC236}">
                <a16:creationId xmlns:a16="http://schemas.microsoft.com/office/drawing/2014/main" id="{DCEF913B-2C47-4996-A7D8-4093A9C51646}"/>
              </a:ext>
            </a:extLst>
          </p:cNvPr>
          <p:cNvSpPr>
            <a:spLocks noGrp="1"/>
          </p:cNvSpPr>
          <p:nvPr>
            <p:ph idx="1"/>
          </p:nvPr>
        </p:nvSpPr>
        <p:spPr/>
        <p:txBody>
          <a:bodyPr>
            <a:normAutofit fontScale="85000" lnSpcReduction="20000"/>
          </a:bodyPr>
          <a:lstStyle/>
          <a:p>
            <a:pPr marL="0" indent="0" algn="ctr">
              <a:buNone/>
            </a:pPr>
            <a:endParaRPr lang="en-AU" dirty="0"/>
          </a:p>
          <a:p>
            <a:pPr marL="0" indent="0" algn="ctr">
              <a:buNone/>
            </a:pPr>
            <a:endParaRPr lang="en-AU" dirty="0"/>
          </a:p>
          <a:p>
            <a:pPr marL="0" indent="0" algn="ctr">
              <a:buNone/>
            </a:pPr>
            <a:endParaRPr lang="en-AU" dirty="0"/>
          </a:p>
          <a:p>
            <a:pPr marL="0" indent="0" algn="ctr">
              <a:buNone/>
            </a:pPr>
            <a:endParaRPr lang="en-AU" dirty="0"/>
          </a:p>
          <a:p>
            <a:pPr marL="0" indent="0" algn="ctr">
              <a:buNone/>
            </a:pPr>
            <a:r>
              <a:rPr lang="en-AU" dirty="0"/>
              <a:t>Writing and reading can only be intimately interrelated by </a:t>
            </a:r>
            <a:r>
              <a:rPr lang="en-AU" b="1" dirty="0">
                <a:solidFill>
                  <a:srgbClr val="00B0F0"/>
                </a:solidFill>
              </a:rPr>
              <a:t>floating both on a sea of talk</a:t>
            </a:r>
            <a:r>
              <a:rPr lang="en-AU" dirty="0"/>
              <a:t>; but to achieve this requires time and patience on the teacher's part. (1988, p15) </a:t>
            </a:r>
          </a:p>
          <a:p>
            <a:pPr marL="0" indent="0">
              <a:buNone/>
            </a:pPr>
            <a:endParaRPr lang="en-AU" dirty="0"/>
          </a:p>
          <a:p>
            <a:pPr marL="0" indent="0" algn="r">
              <a:buNone/>
            </a:pPr>
            <a:endParaRPr lang="en-AU" sz="1200" dirty="0"/>
          </a:p>
          <a:p>
            <a:pPr marL="0" indent="0" algn="r">
              <a:buNone/>
            </a:pPr>
            <a:endParaRPr lang="en-AU" sz="1200" dirty="0"/>
          </a:p>
          <a:p>
            <a:pPr marL="0" indent="0" algn="r">
              <a:buNone/>
            </a:pPr>
            <a:endParaRPr lang="en-AU" sz="1200" dirty="0"/>
          </a:p>
          <a:p>
            <a:pPr marL="0" indent="0" algn="r">
              <a:buNone/>
            </a:pPr>
            <a:endParaRPr lang="en-AU" sz="1200" dirty="0"/>
          </a:p>
          <a:p>
            <a:pPr marL="0" indent="0" algn="r">
              <a:buNone/>
            </a:pPr>
            <a:endParaRPr lang="en-AU" sz="1200" dirty="0"/>
          </a:p>
          <a:p>
            <a:pPr marL="0" indent="0" algn="r">
              <a:buNone/>
            </a:pPr>
            <a:r>
              <a:rPr lang="en-AU" sz="1200" dirty="0"/>
              <a:t>Britton, J. N. (1988). Writing and reading in the classroom. </a:t>
            </a:r>
            <a:r>
              <a:rPr lang="en-AU" sz="1200" i="1" dirty="0" err="1"/>
              <a:t>Center</a:t>
            </a:r>
            <a:r>
              <a:rPr lang="en-AU" sz="1200" i="1" dirty="0"/>
              <a:t> for the Study of Reading Technical Report; no. 425</a:t>
            </a:r>
            <a:r>
              <a:rPr lang="en-AU" sz="1200" dirty="0"/>
              <a:t>.</a:t>
            </a:r>
          </a:p>
        </p:txBody>
      </p:sp>
      <p:grpSp>
        <p:nvGrpSpPr>
          <p:cNvPr id="6" name="Group 5">
            <a:extLst>
              <a:ext uri="{FF2B5EF4-FFF2-40B4-BE49-F238E27FC236}">
                <a16:creationId xmlns:a16="http://schemas.microsoft.com/office/drawing/2014/main" id="{6D6114AE-EEFE-4C6F-8C5F-74D9554FB89A}"/>
              </a:ext>
            </a:extLst>
          </p:cNvPr>
          <p:cNvGrpSpPr/>
          <p:nvPr/>
        </p:nvGrpSpPr>
        <p:grpSpPr>
          <a:xfrm rot="20528654">
            <a:off x="1415562" y="1327638"/>
            <a:ext cx="2716822" cy="1626578"/>
            <a:chOff x="1389184" y="2057400"/>
            <a:chExt cx="3736731" cy="2057400"/>
          </a:xfrm>
        </p:grpSpPr>
        <p:sp>
          <p:nvSpPr>
            <p:cNvPr id="4" name="Star: 7 Points 3">
              <a:extLst>
                <a:ext uri="{FF2B5EF4-FFF2-40B4-BE49-F238E27FC236}">
                  <a16:creationId xmlns:a16="http://schemas.microsoft.com/office/drawing/2014/main" id="{78770761-5977-40BE-8A36-02D084DDB74F}"/>
                </a:ext>
              </a:extLst>
            </p:cNvPr>
            <p:cNvSpPr/>
            <p:nvPr/>
          </p:nvSpPr>
          <p:spPr>
            <a:xfrm>
              <a:off x="1389184" y="2057400"/>
              <a:ext cx="3736731" cy="2057400"/>
            </a:xfrm>
            <a:prstGeom prst="star7">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a:extLst>
                <a:ext uri="{FF2B5EF4-FFF2-40B4-BE49-F238E27FC236}">
                  <a16:creationId xmlns:a16="http://schemas.microsoft.com/office/drawing/2014/main" id="{D31E9B99-C9C4-428D-87A7-5A24B31F4420}"/>
                </a:ext>
              </a:extLst>
            </p:cNvPr>
            <p:cNvSpPr txBox="1"/>
            <p:nvPr/>
          </p:nvSpPr>
          <p:spPr>
            <a:xfrm>
              <a:off x="1951891" y="2687286"/>
              <a:ext cx="2611315" cy="646332"/>
            </a:xfrm>
            <a:prstGeom prst="rect">
              <a:avLst/>
            </a:prstGeom>
            <a:noFill/>
            <a:ln w="28575">
              <a:noFill/>
            </a:ln>
          </p:spPr>
          <p:txBody>
            <a:bodyPr wrap="square" rtlCol="0">
              <a:spAutoFit/>
            </a:bodyPr>
            <a:lstStyle/>
            <a:p>
              <a:pPr algn="ctr"/>
              <a:r>
                <a:rPr lang="en-AU" dirty="0"/>
                <a:t>Always one for a History lesson </a:t>
              </a:r>
            </a:p>
          </p:txBody>
        </p:sp>
      </p:grpSp>
    </p:spTree>
    <p:extLst>
      <p:ext uri="{BB962C8B-B14F-4D97-AF65-F5344CB8AC3E}">
        <p14:creationId xmlns:p14="http://schemas.microsoft.com/office/powerpoint/2010/main" val="903647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A7875E8-252A-4189-94E2-002B0CC280F9}"/>
              </a:ext>
            </a:extLst>
          </p:cNvPr>
          <p:cNvGrpSpPr/>
          <p:nvPr/>
        </p:nvGrpSpPr>
        <p:grpSpPr>
          <a:xfrm>
            <a:off x="838200" y="270106"/>
            <a:ext cx="9662231" cy="6317788"/>
            <a:chOff x="452614" y="191029"/>
            <a:chExt cx="9662231" cy="6317788"/>
          </a:xfrm>
        </p:grpSpPr>
        <p:pic>
          <p:nvPicPr>
            <p:cNvPr id="2" name="Picture 1">
              <a:extLst>
                <a:ext uri="{FF2B5EF4-FFF2-40B4-BE49-F238E27FC236}">
                  <a16:creationId xmlns:a16="http://schemas.microsoft.com/office/drawing/2014/main" id="{E132DBA1-74DD-42A1-ACBF-1AC077AD7ACA}"/>
                </a:ext>
              </a:extLst>
            </p:cNvPr>
            <p:cNvPicPr>
              <a:picLocks noChangeAspect="1"/>
            </p:cNvPicPr>
            <p:nvPr/>
          </p:nvPicPr>
          <p:blipFill>
            <a:blip r:embed="rId2"/>
            <a:stretch>
              <a:fillRect/>
            </a:stretch>
          </p:blipFill>
          <p:spPr>
            <a:xfrm>
              <a:off x="2773539" y="2114521"/>
              <a:ext cx="7341306" cy="4394296"/>
            </a:xfrm>
            <a:prstGeom prst="rect">
              <a:avLst/>
            </a:prstGeom>
          </p:spPr>
        </p:pic>
        <p:pic>
          <p:nvPicPr>
            <p:cNvPr id="3" name="Picture 2">
              <a:extLst>
                <a:ext uri="{FF2B5EF4-FFF2-40B4-BE49-F238E27FC236}">
                  <a16:creationId xmlns:a16="http://schemas.microsoft.com/office/drawing/2014/main" id="{2D506333-3E74-42C1-9946-A3838336C4BB}"/>
                </a:ext>
              </a:extLst>
            </p:cNvPr>
            <p:cNvPicPr>
              <a:picLocks noChangeAspect="1"/>
            </p:cNvPicPr>
            <p:nvPr/>
          </p:nvPicPr>
          <p:blipFill>
            <a:blip r:embed="rId3"/>
            <a:stretch>
              <a:fillRect/>
            </a:stretch>
          </p:blipFill>
          <p:spPr>
            <a:xfrm>
              <a:off x="452614" y="191029"/>
              <a:ext cx="3584928" cy="1923492"/>
            </a:xfrm>
            <a:prstGeom prst="rect">
              <a:avLst/>
            </a:prstGeom>
          </p:spPr>
        </p:pic>
      </p:grpSp>
      <p:sp>
        <p:nvSpPr>
          <p:cNvPr id="6" name="TextBox 5">
            <a:extLst>
              <a:ext uri="{FF2B5EF4-FFF2-40B4-BE49-F238E27FC236}">
                <a16:creationId xmlns:a16="http://schemas.microsoft.com/office/drawing/2014/main" id="{7A1F5021-0CCA-4FD8-9BCE-15D98E0AC02F}"/>
              </a:ext>
            </a:extLst>
          </p:cNvPr>
          <p:cNvSpPr txBox="1"/>
          <p:nvPr/>
        </p:nvSpPr>
        <p:spPr>
          <a:xfrm>
            <a:off x="3657600" y="982799"/>
            <a:ext cx="8201891" cy="1077218"/>
          </a:xfrm>
          <a:prstGeom prst="rect">
            <a:avLst/>
          </a:prstGeom>
          <a:noFill/>
        </p:spPr>
        <p:txBody>
          <a:bodyPr wrap="square" rtlCol="0">
            <a:spAutoFit/>
          </a:bodyPr>
          <a:lstStyle/>
          <a:p>
            <a:r>
              <a:rPr lang="en-AU" sz="3200" b="1" dirty="0">
                <a:solidFill>
                  <a:srgbClr val="FF0000"/>
                </a:solidFill>
              </a:rPr>
              <a:t>Celebrating the new NSW English K-2 Syllabus</a:t>
            </a:r>
          </a:p>
          <a:p>
            <a:r>
              <a:rPr lang="en-AU" sz="3200" b="1" dirty="0">
                <a:solidFill>
                  <a:srgbClr val="FF0000"/>
                </a:solidFill>
              </a:rPr>
              <a:t> </a:t>
            </a:r>
          </a:p>
        </p:txBody>
      </p:sp>
      <p:sp>
        <p:nvSpPr>
          <p:cNvPr id="7" name="Slide Number Placeholder 6">
            <a:extLst>
              <a:ext uri="{FF2B5EF4-FFF2-40B4-BE49-F238E27FC236}">
                <a16:creationId xmlns:a16="http://schemas.microsoft.com/office/drawing/2014/main" id="{C7793E4B-D004-4F40-8A1A-4587BC07660E}"/>
              </a:ext>
            </a:extLst>
          </p:cNvPr>
          <p:cNvSpPr>
            <a:spLocks noGrp="1"/>
          </p:cNvSpPr>
          <p:nvPr>
            <p:ph type="sldNum" sz="quarter" idx="12"/>
          </p:nvPr>
        </p:nvSpPr>
        <p:spPr/>
        <p:txBody>
          <a:bodyPr/>
          <a:lstStyle/>
          <a:p>
            <a:fld id="{897E5789-414C-4149-A2A1-99B5B814013C}" type="slidenum">
              <a:rPr lang="en-AU" smtClean="0"/>
              <a:t>4</a:t>
            </a:fld>
            <a:endParaRPr lang="en-AU"/>
          </a:p>
        </p:txBody>
      </p:sp>
      <p:pic>
        <p:nvPicPr>
          <p:cNvPr id="11" name="Graphic 10" descr="Confetti ball">
            <a:extLst>
              <a:ext uri="{FF2B5EF4-FFF2-40B4-BE49-F238E27FC236}">
                <a16:creationId xmlns:a16="http://schemas.microsoft.com/office/drawing/2014/main" id="{9DF9947E-F629-4757-9501-7302BA3C3AE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50509" y="197981"/>
            <a:ext cx="914400" cy="914400"/>
          </a:xfrm>
          <a:prstGeom prst="rect">
            <a:avLst/>
          </a:prstGeom>
        </p:spPr>
      </p:pic>
      <p:pic>
        <p:nvPicPr>
          <p:cNvPr id="13" name="Graphic 12" descr="Dance">
            <a:extLst>
              <a:ext uri="{FF2B5EF4-FFF2-40B4-BE49-F238E27FC236}">
                <a16:creationId xmlns:a16="http://schemas.microsoft.com/office/drawing/2014/main" id="{43F139F9-2386-4B5E-8CB8-D441EA697AB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512996" y="1514198"/>
            <a:ext cx="914400" cy="914400"/>
          </a:xfrm>
          <a:prstGeom prst="rect">
            <a:avLst/>
          </a:prstGeom>
        </p:spPr>
      </p:pic>
      <p:pic>
        <p:nvPicPr>
          <p:cNvPr id="15" name="Graphic 14" descr="Cheers">
            <a:extLst>
              <a:ext uri="{FF2B5EF4-FFF2-40B4-BE49-F238E27FC236}">
                <a16:creationId xmlns:a16="http://schemas.microsoft.com/office/drawing/2014/main" id="{443AD72A-4305-46EC-93A1-43FDA80F2F8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31745" y="982799"/>
            <a:ext cx="914400" cy="914400"/>
          </a:xfrm>
          <a:prstGeom prst="rect">
            <a:avLst/>
          </a:prstGeom>
        </p:spPr>
      </p:pic>
    </p:spTree>
    <p:extLst>
      <p:ext uri="{BB962C8B-B14F-4D97-AF65-F5344CB8AC3E}">
        <p14:creationId xmlns:p14="http://schemas.microsoft.com/office/powerpoint/2010/main" val="26552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21FA-6C7D-4BB0-AC2F-3E7A2024A05F}"/>
              </a:ext>
            </a:extLst>
          </p:cNvPr>
          <p:cNvSpPr>
            <a:spLocks noGrp="1"/>
          </p:cNvSpPr>
          <p:nvPr>
            <p:ph type="title"/>
          </p:nvPr>
        </p:nvSpPr>
        <p:spPr/>
        <p:txBody>
          <a:bodyPr/>
          <a:lstStyle/>
          <a:p>
            <a:r>
              <a:rPr lang="en-AU" dirty="0"/>
              <a:t>The syllabus development process </a:t>
            </a:r>
          </a:p>
        </p:txBody>
      </p:sp>
      <p:graphicFrame>
        <p:nvGraphicFramePr>
          <p:cNvPr id="6" name="Content Placeholder 5">
            <a:extLst>
              <a:ext uri="{FF2B5EF4-FFF2-40B4-BE49-F238E27FC236}">
                <a16:creationId xmlns:a16="http://schemas.microsoft.com/office/drawing/2014/main" id="{990C2BFE-BBEA-4AE9-914D-BEEDB594B843}"/>
              </a:ext>
            </a:extLst>
          </p:cNvPr>
          <p:cNvGraphicFramePr>
            <a:graphicFrameLocks noGrp="1"/>
          </p:cNvGraphicFramePr>
          <p:nvPr>
            <p:ph idx="1"/>
            <p:extLst>
              <p:ext uri="{D42A27DB-BD31-4B8C-83A1-F6EECF244321}">
                <p14:modId xmlns:p14="http://schemas.microsoft.com/office/powerpoint/2010/main" val="2175619640"/>
              </p:ext>
            </p:extLst>
          </p:nvPr>
        </p:nvGraphicFramePr>
        <p:xfrm>
          <a:off x="838200" y="1969477"/>
          <a:ext cx="10515600" cy="3683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a:extLst>
              <a:ext uri="{FF2B5EF4-FFF2-40B4-BE49-F238E27FC236}">
                <a16:creationId xmlns:a16="http://schemas.microsoft.com/office/drawing/2014/main" id="{F1886DD2-46F6-4B73-924F-3BADB5CEFB2D}"/>
              </a:ext>
            </a:extLst>
          </p:cNvPr>
          <p:cNvPicPr>
            <a:picLocks noChangeAspect="1"/>
          </p:cNvPicPr>
          <p:nvPr/>
        </p:nvPicPr>
        <p:blipFill>
          <a:blip r:embed="rId7"/>
          <a:stretch>
            <a:fillRect/>
          </a:stretch>
        </p:blipFill>
        <p:spPr>
          <a:xfrm rot="16764861">
            <a:off x="3359438" y="631145"/>
            <a:ext cx="1024217" cy="3292125"/>
          </a:xfrm>
          <a:prstGeom prst="rect">
            <a:avLst/>
          </a:prstGeom>
        </p:spPr>
      </p:pic>
      <p:sp>
        <p:nvSpPr>
          <p:cNvPr id="9" name="Arrow: Curved Left 8">
            <a:extLst>
              <a:ext uri="{FF2B5EF4-FFF2-40B4-BE49-F238E27FC236}">
                <a16:creationId xmlns:a16="http://schemas.microsoft.com/office/drawing/2014/main" id="{73FE3FEA-AD24-4F2D-9C58-888340F44000}"/>
              </a:ext>
            </a:extLst>
          </p:cNvPr>
          <p:cNvSpPr/>
          <p:nvPr/>
        </p:nvSpPr>
        <p:spPr>
          <a:xfrm rot="5400000">
            <a:off x="3162298" y="3697905"/>
            <a:ext cx="1002323" cy="33147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Tree>
    <p:extLst>
      <p:ext uri="{BB962C8B-B14F-4D97-AF65-F5344CB8AC3E}">
        <p14:creationId xmlns:p14="http://schemas.microsoft.com/office/powerpoint/2010/main" val="3116546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CA5A60-AD4D-413C-9BEE-9F539F838789}"/>
              </a:ext>
            </a:extLst>
          </p:cNvPr>
          <p:cNvSpPr>
            <a:spLocks noGrp="1"/>
          </p:cNvSpPr>
          <p:nvPr>
            <p:ph type="title"/>
          </p:nvPr>
        </p:nvSpPr>
        <p:spPr/>
        <p:txBody>
          <a:bodyPr>
            <a:normAutofit fontScale="90000"/>
          </a:bodyPr>
          <a:lstStyle/>
          <a:p>
            <a:r>
              <a:rPr lang="en-AU" dirty="0"/>
              <a:t>Evidence </a:t>
            </a:r>
            <a:br>
              <a:rPr lang="en-AU" dirty="0"/>
            </a:br>
            <a:r>
              <a:rPr lang="en-AU" sz="2400" dirty="0"/>
              <a:t>(the NSW Syllabus has been called upon specifically to provide </a:t>
            </a:r>
            <a:r>
              <a:rPr lang="en-AU" sz="2400" dirty="0">
                <a:highlight>
                  <a:srgbClr val="FFFF00"/>
                </a:highlight>
              </a:rPr>
              <a:t>evidence based teaching </a:t>
            </a:r>
            <a:r>
              <a:rPr lang="en-AU" sz="2400" dirty="0"/>
              <a:t>advice.)</a:t>
            </a:r>
            <a:endParaRPr lang="en-AU" dirty="0"/>
          </a:p>
        </p:txBody>
      </p:sp>
      <p:pic>
        <p:nvPicPr>
          <p:cNvPr id="7" name="Content Placeholder 6">
            <a:extLst>
              <a:ext uri="{FF2B5EF4-FFF2-40B4-BE49-F238E27FC236}">
                <a16:creationId xmlns:a16="http://schemas.microsoft.com/office/drawing/2014/main" id="{9CCCF33F-D363-4DC7-A501-BC5071298CAB}"/>
              </a:ext>
            </a:extLst>
          </p:cNvPr>
          <p:cNvPicPr>
            <a:picLocks noGrp="1" noChangeAspect="1"/>
          </p:cNvPicPr>
          <p:nvPr>
            <p:ph idx="1"/>
          </p:nvPr>
        </p:nvPicPr>
        <p:blipFill>
          <a:blip r:embed="rId2"/>
          <a:stretch>
            <a:fillRect/>
          </a:stretch>
        </p:blipFill>
        <p:spPr>
          <a:xfrm>
            <a:off x="490171" y="2095134"/>
            <a:ext cx="6305550" cy="3695700"/>
          </a:xfrm>
          <a:prstGeom prst="rect">
            <a:avLst/>
          </a:prstGeom>
        </p:spPr>
      </p:pic>
      <p:sp>
        <p:nvSpPr>
          <p:cNvPr id="8" name="Rectangle 7">
            <a:extLst>
              <a:ext uri="{FF2B5EF4-FFF2-40B4-BE49-F238E27FC236}">
                <a16:creationId xmlns:a16="http://schemas.microsoft.com/office/drawing/2014/main" id="{8BD25112-AC38-4133-9EB0-F7087AF1E4F4}"/>
              </a:ext>
            </a:extLst>
          </p:cNvPr>
          <p:cNvSpPr/>
          <p:nvPr/>
        </p:nvSpPr>
        <p:spPr>
          <a:xfrm>
            <a:off x="7059490" y="2314942"/>
            <a:ext cx="4642339" cy="3046988"/>
          </a:xfrm>
          <a:prstGeom prst="rect">
            <a:avLst/>
          </a:prstGeom>
        </p:spPr>
        <p:txBody>
          <a:bodyPr wrap="square">
            <a:spAutoFit/>
          </a:bodyPr>
          <a:lstStyle/>
          <a:p>
            <a:r>
              <a:rPr lang="en-AU" sz="1600" dirty="0"/>
              <a:t>In the legal system, during a criminal trial in a court of law, the task of the trial judge and jury is to weigh up the evidence before coming to a decision about the guilt or otherwise of the defendant. </a:t>
            </a:r>
          </a:p>
          <a:p>
            <a:endParaRPr lang="en-AU" sz="1600" dirty="0"/>
          </a:p>
          <a:p>
            <a:r>
              <a:rPr lang="en-AU" sz="1600" dirty="0"/>
              <a:t>A comparable task falls to teachers when they are asked </a:t>
            </a:r>
            <a:r>
              <a:rPr lang="en-AU" sz="1600" dirty="0">
                <a:highlight>
                  <a:srgbClr val="FFFF00"/>
                </a:highlight>
              </a:rPr>
              <a:t>to weigh up the evidence before </a:t>
            </a:r>
            <a:r>
              <a:rPr lang="en-AU" sz="1600" dirty="0"/>
              <a:t>deciding whether to apply a particular practice in their classrooms, and to school leaders as they decide whether to provide the resources and support needed to implement a particular practice in their school.</a:t>
            </a:r>
          </a:p>
        </p:txBody>
      </p:sp>
    </p:spTree>
    <p:extLst>
      <p:ext uri="{BB962C8B-B14F-4D97-AF65-F5344CB8AC3E}">
        <p14:creationId xmlns:p14="http://schemas.microsoft.com/office/powerpoint/2010/main" val="99832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0C5ED6-5F5D-4DE8-A84C-B70E710CAAE5}"/>
              </a:ext>
            </a:extLst>
          </p:cNvPr>
          <p:cNvSpPr>
            <a:spLocks noGrp="1"/>
          </p:cNvSpPr>
          <p:nvPr>
            <p:ph type="title"/>
          </p:nvPr>
        </p:nvSpPr>
        <p:spPr/>
        <p:txBody>
          <a:bodyPr>
            <a:noAutofit/>
          </a:bodyPr>
          <a:lstStyle/>
          <a:p>
            <a:r>
              <a:rPr lang="en-AU" sz="3600" dirty="0"/>
              <a:t>Reviewing the evidence for EAL/D teaching practice for the 5 main content groups in new NSW K-2 Syllabus  </a:t>
            </a:r>
          </a:p>
        </p:txBody>
      </p:sp>
      <p:sp>
        <p:nvSpPr>
          <p:cNvPr id="4" name="Content Placeholder 3">
            <a:extLst>
              <a:ext uri="{FF2B5EF4-FFF2-40B4-BE49-F238E27FC236}">
                <a16:creationId xmlns:a16="http://schemas.microsoft.com/office/drawing/2014/main" id="{D45E083F-E935-48CC-9B77-D8A37D238913}"/>
              </a:ext>
            </a:extLst>
          </p:cNvPr>
          <p:cNvSpPr>
            <a:spLocks noGrp="1"/>
          </p:cNvSpPr>
          <p:nvPr>
            <p:ph idx="1"/>
          </p:nvPr>
        </p:nvSpPr>
        <p:spPr/>
        <p:txBody>
          <a:bodyPr>
            <a:normAutofit/>
          </a:bodyPr>
          <a:lstStyle/>
          <a:p>
            <a:pPr marL="0" indent="0">
              <a:buNone/>
            </a:pPr>
            <a:r>
              <a:rPr lang="en-AU" sz="1400" dirty="0"/>
              <a:t>These are my five groupings: </a:t>
            </a:r>
          </a:p>
        </p:txBody>
      </p:sp>
      <p:pic>
        <p:nvPicPr>
          <p:cNvPr id="7" name="Picture 6">
            <a:extLst>
              <a:ext uri="{FF2B5EF4-FFF2-40B4-BE49-F238E27FC236}">
                <a16:creationId xmlns:a16="http://schemas.microsoft.com/office/drawing/2014/main" id="{B4E318FA-6459-4DE2-98E6-871FDA74CA23}"/>
              </a:ext>
            </a:extLst>
          </p:cNvPr>
          <p:cNvPicPr>
            <a:picLocks noChangeAspect="1"/>
          </p:cNvPicPr>
          <p:nvPr/>
        </p:nvPicPr>
        <p:blipFill>
          <a:blip r:embed="rId2"/>
          <a:stretch>
            <a:fillRect/>
          </a:stretch>
        </p:blipFill>
        <p:spPr>
          <a:xfrm>
            <a:off x="2549770" y="2072054"/>
            <a:ext cx="6616577" cy="3302710"/>
          </a:xfrm>
          <a:prstGeom prst="rect">
            <a:avLst/>
          </a:prstGeom>
        </p:spPr>
      </p:pic>
    </p:spTree>
    <p:extLst>
      <p:ext uri="{BB962C8B-B14F-4D97-AF65-F5344CB8AC3E}">
        <p14:creationId xmlns:p14="http://schemas.microsoft.com/office/powerpoint/2010/main" val="5504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7B7210D-31F4-4622-A5E9-8E0C7F3E9325}"/>
              </a:ext>
            </a:extLst>
          </p:cNvPr>
          <p:cNvPicPr>
            <a:picLocks noChangeAspect="1"/>
          </p:cNvPicPr>
          <p:nvPr/>
        </p:nvPicPr>
        <p:blipFill>
          <a:blip r:embed="rId2"/>
          <a:stretch>
            <a:fillRect/>
          </a:stretch>
        </p:blipFill>
        <p:spPr>
          <a:xfrm>
            <a:off x="1376729" y="681037"/>
            <a:ext cx="4972050" cy="504825"/>
          </a:xfrm>
          <a:prstGeom prst="rect">
            <a:avLst/>
          </a:prstGeom>
        </p:spPr>
      </p:pic>
      <p:sp>
        <p:nvSpPr>
          <p:cNvPr id="2" name="Title 1">
            <a:extLst>
              <a:ext uri="{FF2B5EF4-FFF2-40B4-BE49-F238E27FC236}">
                <a16:creationId xmlns:a16="http://schemas.microsoft.com/office/drawing/2014/main" id="{EDD825D6-4281-4FA0-9979-8778D281A996}"/>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9DD91D4D-1152-4BFE-8912-B4AAF66FAD54}"/>
              </a:ext>
            </a:extLst>
          </p:cNvPr>
          <p:cNvSpPr>
            <a:spLocks noGrp="1"/>
          </p:cNvSpPr>
          <p:nvPr>
            <p:ph idx="1"/>
          </p:nvPr>
        </p:nvSpPr>
        <p:spPr/>
        <p:txBody>
          <a:bodyPr>
            <a:normAutofit fontScale="92500" lnSpcReduction="20000"/>
          </a:bodyPr>
          <a:lstStyle/>
          <a:p>
            <a:pPr>
              <a:buFontTx/>
              <a:buChar char="-"/>
            </a:pPr>
            <a:r>
              <a:rPr lang="en-AU" dirty="0"/>
              <a:t>BICS and CALP based on oral language first followed by written language (Cummins, 2000, 2008, 2016)</a:t>
            </a:r>
          </a:p>
          <a:p>
            <a:pPr>
              <a:buFontTx/>
              <a:buChar char="-"/>
            </a:pPr>
            <a:r>
              <a:rPr lang="en-AU" dirty="0"/>
              <a:t>Dual language use in early school years (Krashen 1999, 2000, 2004, 2009, 2021) </a:t>
            </a:r>
          </a:p>
          <a:p>
            <a:pPr>
              <a:buFontTx/>
              <a:buChar char="-"/>
            </a:pPr>
            <a:r>
              <a:rPr lang="en-AU" dirty="0"/>
              <a:t>Drawing on existing language skills (</a:t>
            </a:r>
            <a:r>
              <a:rPr lang="en-AU" dirty="0" err="1"/>
              <a:t>Genesse</a:t>
            </a:r>
            <a:r>
              <a:rPr lang="en-AU" dirty="0"/>
              <a:t> et al 2005, </a:t>
            </a:r>
            <a:r>
              <a:rPr lang="en-AU" dirty="0" err="1"/>
              <a:t>Genesse</a:t>
            </a:r>
            <a:r>
              <a:rPr lang="en-AU" dirty="0"/>
              <a:t> 2016)</a:t>
            </a:r>
          </a:p>
          <a:p>
            <a:pPr>
              <a:buFontTx/>
              <a:buChar char="-"/>
            </a:pPr>
            <a:r>
              <a:rPr lang="en-AU" dirty="0"/>
              <a:t>Words that students need to be taught are those that are crucial to their comprehension of texts and should be not the technical words but rather those all-purpose academic words central to understanding texts within a series of topics (Snow, Lawrence &amp; White 2009).</a:t>
            </a:r>
          </a:p>
          <a:p>
            <a:pPr>
              <a:buFontTx/>
              <a:buChar char="-"/>
            </a:pPr>
            <a:r>
              <a:rPr lang="en-AU" dirty="0"/>
              <a:t>The high cognitive load associated with learning new words is compounded by curriculum demands and students who received no L1 language support found that the materials were too difficult. (Snow, Lawrence &amp; White 2009).  </a:t>
            </a:r>
          </a:p>
          <a:p>
            <a:pPr>
              <a:buFontTx/>
              <a:buChar char="-"/>
            </a:pPr>
            <a:endParaRPr lang="en-AU" dirty="0"/>
          </a:p>
          <a:p>
            <a:pPr>
              <a:buFontTx/>
              <a:buChar char="-"/>
            </a:pPr>
            <a:endParaRPr lang="en-AU" dirty="0"/>
          </a:p>
          <a:p>
            <a:pPr>
              <a:buFontTx/>
              <a:buChar char="-"/>
            </a:pPr>
            <a:endParaRPr lang="en-AU" dirty="0"/>
          </a:p>
          <a:p>
            <a:pPr>
              <a:buFontTx/>
              <a:buChar char="-"/>
            </a:pPr>
            <a:endParaRPr lang="en-AU" dirty="0"/>
          </a:p>
        </p:txBody>
      </p:sp>
    </p:spTree>
    <p:extLst>
      <p:ext uri="{BB962C8B-B14F-4D97-AF65-F5344CB8AC3E}">
        <p14:creationId xmlns:p14="http://schemas.microsoft.com/office/powerpoint/2010/main" val="303318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F969589-1023-460E-BA2D-F1D3612A9A73}"/>
              </a:ext>
            </a:extLst>
          </p:cNvPr>
          <p:cNvPicPr>
            <a:picLocks noChangeAspect="1"/>
          </p:cNvPicPr>
          <p:nvPr/>
        </p:nvPicPr>
        <p:blipFill>
          <a:blip r:embed="rId2"/>
          <a:stretch>
            <a:fillRect/>
          </a:stretch>
        </p:blipFill>
        <p:spPr>
          <a:xfrm>
            <a:off x="1027968" y="761206"/>
            <a:ext cx="4895850" cy="533400"/>
          </a:xfrm>
          <a:prstGeom prst="rect">
            <a:avLst/>
          </a:prstGeom>
        </p:spPr>
      </p:pic>
      <p:sp>
        <p:nvSpPr>
          <p:cNvPr id="2" name="Title 1">
            <a:extLst>
              <a:ext uri="{FF2B5EF4-FFF2-40B4-BE49-F238E27FC236}">
                <a16:creationId xmlns:a16="http://schemas.microsoft.com/office/drawing/2014/main" id="{10DF62A8-2925-4712-BB12-D9809134C090}"/>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AE103D91-4CC6-4D06-987E-2F0C851022D3}"/>
              </a:ext>
            </a:extLst>
          </p:cNvPr>
          <p:cNvSpPr>
            <a:spLocks noGrp="1"/>
          </p:cNvSpPr>
          <p:nvPr>
            <p:ph idx="1"/>
          </p:nvPr>
        </p:nvSpPr>
        <p:spPr/>
        <p:txBody>
          <a:bodyPr>
            <a:normAutofit fontScale="92500"/>
          </a:bodyPr>
          <a:lstStyle/>
          <a:p>
            <a:pPr>
              <a:buFontTx/>
              <a:buChar char="-"/>
            </a:pPr>
            <a:r>
              <a:rPr lang="en-AU" dirty="0"/>
              <a:t>Meta-reviews of research in teaching early have found that the most success for EAL/D learners is dual language instruction in reading (</a:t>
            </a:r>
            <a:r>
              <a:rPr lang="en-AU" dirty="0" err="1"/>
              <a:t>Slavin</a:t>
            </a:r>
            <a:r>
              <a:rPr lang="en-AU" dirty="0"/>
              <a:t> &amp; Cheung, 2005) </a:t>
            </a:r>
          </a:p>
          <a:p>
            <a:pPr>
              <a:buFontTx/>
              <a:buChar char="-"/>
            </a:pPr>
            <a:r>
              <a:rPr lang="en-AU" dirty="0"/>
              <a:t>However, where this is not possible best gains in early reading instruction for EAL/D learners was found that quality of instruction is at least as important as language of instruction. (</a:t>
            </a:r>
            <a:r>
              <a:rPr lang="en-AU" dirty="0" err="1"/>
              <a:t>Klingner</a:t>
            </a:r>
            <a:r>
              <a:rPr lang="en-AU" dirty="0"/>
              <a:t> &amp; Vaughn 2004)</a:t>
            </a:r>
          </a:p>
          <a:p>
            <a:pPr>
              <a:buFontTx/>
              <a:buChar char="-"/>
            </a:pPr>
            <a:r>
              <a:rPr lang="en-AU" dirty="0"/>
              <a:t>A further meta-analysis of studies with struggling readers including EAL/D struggling readers found that one-to-one tutoring works. An emphasis on phonic knowledge greatly improves tutoring outcomes and teachers are more effective as tutors than paraprofessionals or volunteers, and (</a:t>
            </a:r>
            <a:r>
              <a:rPr lang="en-AU" dirty="0" err="1"/>
              <a:t>Slavin</a:t>
            </a:r>
            <a:r>
              <a:rPr lang="en-AU" dirty="0"/>
              <a:t> et al 2011).</a:t>
            </a:r>
          </a:p>
          <a:p>
            <a:pPr>
              <a:buFontTx/>
              <a:buChar char="-"/>
            </a:pPr>
            <a:endParaRPr lang="en-AU" dirty="0"/>
          </a:p>
        </p:txBody>
      </p:sp>
    </p:spTree>
    <p:extLst>
      <p:ext uri="{BB962C8B-B14F-4D97-AF65-F5344CB8AC3E}">
        <p14:creationId xmlns:p14="http://schemas.microsoft.com/office/powerpoint/2010/main" val="2619659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748</TotalTime>
  <Words>991</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inherit</vt:lpstr>
      <vt:lpstr>Office Theme</vt:lpstr>
      <vt:lpstr>Unpacking opportunities for language learning in the new NSW K-2 curriculum: The “academic view”</vt:lpstr>
      <vt:lpstr>PowerPoint Presentation</vt:lpstr>
      <vt:lpstr>EAL/D and the new NSW K-2 Syllabus </vt:lpstr>
      <vt:lpstr>PowerPoint Presentation</vt:lpstr>
      <vt:lpstr>The syllabus development process </vt:lpstr>
      <vt:lpstr>Evidence  (the NSW Syllabus has been called upon specifically to provide evidence based teaching advice.)</vt:lpstr>
      <vt:lpstr>Reviewing the evidence for EAL/D teaching practice for the 5 main content groups in new NSW K-2 Syllabus  </vt:lpstr>
      <vt:lpstr>PowerPoint Presentation</vt:lpstr>
      <vt:lpstr>PowerPoint Presentation</vt:lpstr>
      <vt:lpstr>PowerPoint Presentation</vt:lpstr>
      <vt:lpstr>PowerPoint Presentation</vt:lpstr>
      <vt:lpstr>PowerPoint Presentation</vt:lpstr>
      <vt:lpstr>EAL/D and the new NSW K-2 Syllabus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UTS talk -</dc:title>
  <dc:creator>Robyn Cox</dc:creator>
  <cp:lastModifiedBy>Robyn Cox</cp:lastModifiedBy>
  <cp:revision>34</cp:revision>
  <cp:lastPrinted>2022-03-10T05:32:13Z</cp:lastPrinted>
  <dcterms:created xsi:type="dcterms:W3CDTF">2022-03-07T02:25:52Z</dcterms:created>
  <dcterms:modified xsi:type="dcterms:W3CDTF">2022-03-10T07:09:10Z</dcterms:modified>
</cp:coreProperties>
</file>