
<file path=[Content_Types].xml><?xml version="1.0" encoding="utf-8"?>
<Types xmlns="http://schemas.openxmlformats.org/package/2006/content-types">
  <Default Extension="png" ContentType="image/png"/>
  <Default Extension="emf" ContentType="image/x-emf"/>
  <Default Extension="jpeg" ContentType="image/jpeg"/>
  <Default Extension="wmf" ContentType="image/x-w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omments/comment1.xml" ContentType="application/vnd.openxmlformats-officedocument.presentationml.comment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omments/comment2.xml" ContentType="application/vnd.openxmlformats-officedocument.presentationml.comments+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omments/comment3.xml" ContentType="application/vnd.openxmlformats-officedocument.presentationml.comment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6"/>
  </p:notesMasterIdLst>
  <p:sldIdLst>
    <p:sldId id="286" r:id="rId5"/>
    <p:sldId id="257" r:id="rId6"/>
    <p:sldId id="277" r:id="rId7"/>
    <p:sldId id="290" r:id="rId8"/>
    <p:sldId id="322" r:id="rId9"/>
    <p:sldId id="289" r:id="rId10"/>
    <p:sldId id="337" r:id="rId11"/>
    <p:sldId id="336" r:id="rId12"/>
    <p:sldId id="324" r:id="rId13"/>
    <p:sldId id="325" r:id="rId14"/>
    <p:sldId id="327" r:id="rId15"/>
    <p:sldId id="352" r:id="rId16"/>
    <p:sldId id="342" r:id="rId17"/>
    <p:sldId id="332" r:id="rId18"/>
    <p:sldId id="333" r:id="rId19"/>
    <p:sldId id="345" r:id="rId20"/>
    <p:sldId id="343" r:id="rId21"/>
    <p:sldId id="346" r:id="rId22"/>
    <p:sldId id="347" r:id="rId23"/>
    <p:sldId id="349" r:id="rId24"/>
    <p:sldId id="348" r:id="rId25"/>
    <p:sldId id="328" r:id="rId26"/>
    <p:sldId id="330" r:id="rId27"/>
    <p:sldId id="351" r:id="rId28"/>
    <p:sldId id="316" r:id="rId29"/>
    <p:sldId id="296" r:id="rId30"/>
    <p:sldId id="317" r:id="rId31"/>
    <p:sldId id="340" r:id="rId32"/>
    <p:sldId id="320" r:id="rId33"/>
    <p:sldId id="276" r:id="rId34"/>
    <p:sldId id="283"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over Slides" id="{259BEB0A-9B18-694B-99AB-94F69A9B54AD}">
          <p14:sldIdLst/>
        </p14:section>
        <p14:section name="Layouts" id="{14B08E05-62FE-2547-A4CE-EF3F3E32D614}">
          <p14:sldIdLst>
            <p14:sldId id="286"/>
            <p14:sldId id="257"/>
            <p14:sldId id="277"/>
            <p14:sldId id="290"/>
            <p14:sldId id="322"/>
            <p14:sldId id="289"/>
            <p14:sldId id="337"/>
            <p14:sldId id="336"/>
            <p14:sldId id="324"/>
            <p14:sldId id="325"/>
            <p14:sldId id="327"/>
            <p14:sldId id="352"/>
            <p14:sldId id="342"/>
            <p14:sldId id="332"/>
            <p14:sldId id="333"/>
            <p14:sldId id="345"/>
            <p14:sldId id="343"/>
            <p14:sldId id="346"/>
            <p14:sldId id="347"/>
            <p14:sldId id="349"/>
            <p14:sldId id="348"/>
            <p14:sldId id="328"/>
            <p14:sldId id="330"/>
            <p14:sldId id="351"/>
            <p14:sldId id="316"/>
            <p14:sldId id="296"/>
            <p14:sldId id="317"/>
            <p14:sldId id="340"/>
            <p14:sldId id="320"/>
            <p14:sldId id="276"/>
            <p14:sldId id="283"/>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avid Sotir" initials="DS" lastIdx="8" clrIdx="0">
    <p:extLst>
      <p:ext uri="{19B8F6BF-5375-455C-9EA6-DF929625EA0E}">
        <p15:presenceInfo xmlns:p15="http://schemas.microsoft.com/office/powerpoint/2012/main" userId="S-1-5-21-3588706629-3798168970-822321252-34362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4F2F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4111C99-B5C4-4F43-5932-39DE44090F66}" v="8" dt="2022-01-13T03:45:12.066"/>
    <p1510:client id="{B8EC5624-516E-4E90-5B8D-9FA2FA570AA3}" v="7" dt="2022-01-16T23:17:51.23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01" autoAdjust="0"/>
    <p:restoredTop sz="56937" autoAdjust="0"/>
  </p:normalViewPr>
  <p:slideViewPr>
    <p:cSldViewPr snapToGrid="0" snapToObjects="1">
      <p:cViewPr varScale="1">
        <p:scale>
          <a:sx n="43" d="100"/>
          <a:sy n="43" d="100"/>
        </p:scale>
        <p:origin x="1186" y="38"/>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2-01-21T17:02:26.039" idx="8">
    <p:pos x="10" y="10"/>
    <p:text>Perhaps also include practical advice/tips (e.g. checking the exam location/format, sleep, study groups).</p:text>
    <p:extLst>
      <p:ext uri="{C676402C-5697-4E1C-873F-D02D1690AC5C}">
        <p15:threadingInfo xmlns:p15="http://schemas.microsoft.com/office/powerpoint/2012/main" timeZoneBias="-66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22-01-21T16:59:50.333" idx="5">
    <p:pos x="10" y="10"/>
    <p:text>Insert citations for graphics.</p:text>
    <p:extLst>
      <p:ext uri="{C676402C-5697-4E1C-873F-D02D1690AC5C}">
        <p15:threadingInfo xmlns:p15="http://schemas.microsoft.com/office/powerpoint/2012/main" timeZoneBias="-660"/>
      </p:ext>
    </p:extLst>
  </p:cm>
  <p:cm authorId="1" dt="2022-01-21T17:00:59.154" idx="6">
    <p:pos x="10" y="146"/>
    <p:text>This technique may be better for some types of questions/exam formats than others.</p:text>
    <p:extLst>
      <p:ext uri="{C676402C-5697-4E1C-873F-D02D1690AC5C}">
        <p15:threadingInfo xmlns:p15="http://schemas.microsoft.com/office/powerpoint/2012/main" timeZoneBias="-660">
          <p15:parentCm authorId="1" idx="5"/>
        </p15:threadingInfo>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1" dt="2022-01-21T17:01:52.029" idx="7">
    <p:pos x="10" y="10"/>
    <p:text>Insert list of HELPS services before this slide</p:text>
    <p:extLst>
      <p:ext uri="{C676402C-5697-4E1C-873F-D02D1690AC5C}">
        <p15:threadingInfo xmlns:p15="http://schemas.microsoft.com/office/powerpoint/2012/main" timeZoneBias="-66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227BE0-8D26-2C46-B592-87513771FDEF}" type="datetimeFigureOut">
              <a:rPr lang="en-US" smtClean="0"/>
              <a:t>1/28/2022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1364B19-607B-B942-B14B-DB932692D378}" type="slidenum">
              <a:rPr lang="en-US" smtClean="0"/>
              <a:t>‹#›</a:t>
            </a:fld>
            <a:endParaRPr lang="en-US"/>
          </a:p>
        </p:txBody>
      </p:sp>
    </p:spTree>
    <p:extLst>
      <p:ext uri="{BB962C8B-B14F-4D97-AF65-F5344CB8AC3E}">
        <p14:creationId xmlns:p14="http://schemas.microsoft.com/office/powerpoint/2010/main" val="10151487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youtube.com/watch?v=ubNF9QNEQLA"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AU" sz="1200" b="1" dirty="0">
                <a:solidFill>
                  <a:schemeClr val="accent1">
                    <a:lumMod val="50000"/>
                  </a:schemeClr>
                </a:solidFill>
              </a:rPr>
              <a:t>Group discussion</a:t>
            </a:r>
          </a:p>
        </p:txBody>
      </p:sp>
      <p:sp>
        <p:nvSpPr>
          <p:cNvPr id="4" name="Slide Number Placeholder 3"/>
          <p:cNvSpPr>
            <a:spLocks noGrp="1"/>
          </p:cNvSpPr>
          <p:nvPr>
            <p:ph type="sldNum" sz="quarter" idx="10"/>
          </p:nvPr>
        </p:nvSpPr>
        <p:spPr/>
        <p:txBody>
          <a:bodyPr/>
          <a:lstStyle/>
          <a:p>
            <a:fld id="{11364B19-607B-B942-B14B-DB932692D378}" type="slidenum">
              <a:rPr lang="en-US" smtClean="0"/>
              <a:t>3</a:t>
            </a:fld>
            <a:endParaRPr lang="en-US"/>
          </a:p>
        </p:txBody>
      </p:sp>
    </p:spTree>
    <p:extLst>
      <p:ext uri="{BB962C8B-B14F-4D97-AF65-F5344CB8AC3E}">
        <p14:creationId xmlns:p14="http://schemas.microsoft.com/office/powerpoint/2010/main" val="21966071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The next step is to actively do something with the information by transforming it into another format.</a:t>
            </a:r>
          </a:p>
          <a:p>
            <a:endParaRPr lang="en-AU" dirty="0"/>
          </a:p>
          <a:p>
            <a:r>
              <a:rPr lang="en-AU" dirty="0"/>
              <a:t>These are</a:t>
            </a:r>
            <a:r>
              <a:rPr lang="en-AU" baseline="0" dirty="0"/>
              <a:t> just some examples of how you can transform a written text into a different format. The act of transforming the information helps you both understand it better and remember it better.</a:t>
            </a:r>
            <a:endParaRPr lang="en-AU" dirty="0"/>
          </a:p>
          <a:p>
            <a:endParaRPr lang="en-AU" dirty="0">
              <a:cs typeface="Calibri"/>
            </a:endParaRPr>
          </a:p>
          <a:p>
            <a:r>
              <a:rPr lang="en-AU" dirty="0">
                <a:cs typeface="Calibri"/>
              </a:rPr>
              <a:t>You may have heard of the learning styles theory, which says that some people are visual learners, and other people are, for example, aural learners (learn by hearing things). There hasn’t really been any credible research that's proved this theory. Instead, the research suggests that using as many different senses and different strategies as possible is the most effective way of studying.</a:t>
            </a:r>
          </a:p>
          <a:p>
            <a:endParaRPr lang="en-AU" dirty="0">
              <a:cs typeface="Calibri"/>
            </a:endParaRPr>
          </a:p>
          <a:p>
            <a:r>
              <a:rPr lang="en-AU" dirty="0">
                <a:cs typeface="Calibri"/>
              </a:rPr>
              <a:t>So if you read about the concept and write a brief summary AND create a visual concept map AND explain the concept to someone, that will greatly enhance your chances of understanding it and remembering it well. </a:t>
            </a:r>
          </a:p>
        </p:txBody>
      </p:sp>
      <p:sp>
        <p:nvSpPr>
          <p:cNvPr id="4" name="Slide Number Placeholder 3"/>
          <p:cNvSpPr>
            <a:spLocks noGrp="1"/>
          </p:cNvSpPr>
          <p:nvPr>
            <p:ph type="sldNum" sz="quarter" idx="10"/>
          </p:nvPr>
        </p:nvSpPr>
        <p:spPr/>
        <p:txBody>
          <a:bodyPr/>
          <a:lstStyle/>
          <a:p>
            <a:fld id="{163EEC5F-5073-4F47-B361-23EFF2A7319A}" type="slidenum">
              <a:rPr lang="en-US" smtClean="0"/>
              <a:t>12</a:t>
            </a:fld>
            <a:endParaRPr lang="en-US"/>
          </a:p>
        </p:txBody>
      </p:sp>
    </p:spTree>
    <p:extLst>
      <p:ext uri="{BB962C8B-B14F-4D97-AF65-F5344CB8AC3E}">
        <p14:creationId xmlns:p14="http://schemas.microsoft.com/office/powerpoint/2010/main" val="8884564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AU" sz="1200" b="1" dirty="0"/>
              <a:t>Breakout rooms </a:t>
            </a:r>
            <a:r>
              <a:rPr lang="en-AU" sz="1200" dirty="0"/>
              <a:t>– in a group, list these in order from most effective to least effective study</a:t>
            </a:r>
            <a:r>
              <a:rPr lang="en-AU" sz="1200" baseline="0" dirty="0"/>
              <a:t> strategies</a:t>
            </a:r>
            <a:endParaRPr lang="en-AU" sz="1200" dirty="0"/>
          </a:p>
          <a:p>
            <a:pPr marL="171450" indent="-171450">
              <a:buFont typeface="Arial" panose="020B0604020202020204" pitchFamily="34" charset="0"/>
              <a:buChar char="•"/>
            </a:pPr>
            <a:endParaRPr lang="en-AU" sz="1200" dirty="0"/>
          </a:p>
          <a:p>
            <a:pPr marL="171450" indent="-171450">
              <a:buFont typeface="Arial" panose="020B0604020202020204" pitchFamily="34" charset="0"/>
              <a:buChar char="•"/>
            </a:pPr>
            <a:r>
              <a:rPr lang="en-AU" sz="1200" dirty="0"/>
              <a:t>Rereading your notes</a:t>
            </a:r>
          </a:p>
          <a:p>
            <a:pPr marL="171450" indent="-171450">
              <a:buFont typeface="Arial" panose="020B0604020202020204" pitchFamily="34" charset="0"/>
              <a:buChar char="•"/>
            </a:pPr>
            <a:r>
              <a:rPr lang="en-AU" sz="1200" dirty="0"/>
              <a:t>Highlighting the key parts of a text as you read</a:t>
            </a:r>
          </a:p>
          <a:p>
            <a:pPr marL="171450" indent="-171450">
              <a:buFont typeface="Arial" panose="020B0604020202020204" pitchFamily="34" charset="0"/>
              <a:buChar char="•"/>
            </a:pPr>
            <a:r>
              <a:rPr lang="en-AU" sz="1200" dirty="0"/>
              <a:t>Answering quiz questions</a:t>
            </a:r>
          </a:p>
          <a:p>
            <a:pPr marL="171450" indent="-171450">
              <a:buFont typeface="Arial" panose="020B0604020202020204" pitchFamily="34" charset="0"/>
              <a:buChar char="•"/>
            </a:pPr>
            <a:r>
              <a:rPr lang="en-AU" sz="1200" dirty="0"/>
              <a:t>Studying the same material regularly over short study sessions</a:t>
            </a:r>
          </a:p>
          <a:p>
            <a:pPr marL="171450" indent="-171450">
              <a:buFont typeface="Arial" panose="020B0604020202020204" pitchFamily="34" charset="0"/>
              <a:buChar char="•"/>
            </a:pPr>
            <a:r>
              <a:rPr lang="en-AU" sz="1200" dirty="0"/>
              <a:t>Studying the same material once for a long block of time</a:t>
            </a:r>
          </a:p>
          <a:p>
            <a:pPr marL="171450" indent="-171450">
              <a:buFont typeface="Arial" panose="020B0604020202020204" pitchFamily="34" charset="0"/>
              <a:buChar char="•"/>
            </a:pPr>
            <a:r>
              <a:rPr lang="en-AU" sz="1200" dirty="0"/>
              <a:t>Writing summaries of what you’ve learnt</a:t>
            </a:r>
          </a:p>
          <a:p>
            <a:pPr marL="171450" indent="-171450">
              <a:buFont typeface="Arial" panose="020B0604020202020204" pitchFamily="34" charset="0"/>
              <a:buChar char="•"/>
            </a:pPr>
            <a:r>
              <a:rPr lang="en-AU" sz="1200" dirty="0"/>
              <a:t>Mixing different topics within the same study period</a:t>
            </a:r>
          </a:p>
          <a:p>
            <a:pPr marL="171450" indent="-171450">
              <a:buFont typeface="Arial" panose="020B0604020202020204" pitchFamily="34" charset="0"/>
              <a:buChar char="•"/>
            </a:pPr>
            <a:r>
              <a:rPr lang="en-AU" sz="1200" dirty="0"/>
              <a:t>Mnemonics – using keywords and mental imagery to aid memory recall</a:t>
            </a:r>
          </a:p>
          <a:p>
            <a:pPr marL="171450" indent="-171450">
              <a:buFont typeface="Arial" panose="020B0604020202020204" pitchFamily="34" charset="0"/>
              <a:buChar char="•"/>
            </a:pPr>
            <a:r>
              <a:rPr lang="en-AU" sz="1200" dirty="0"/>
              <a:t>Thinking of explanations for why something is true</a:t>
            </a:r>
          </a:p>
          <a:p>
            <a:endParaRPr lang="en-AU" dirty="0"/>
          </a:p>
        </p:txBody>
      </p:sp>
      <p:sp>
        <p:nvSpPr>
          <p:cNvPr id="4" name="Slide Number Placeholder 3"/>
          <p:cNvSpPr>
            <a:spLocks noGrp="1"/>
          </p:cNvSpPr>
          <p:nvPr>
            <p:ph type="sldNum" sz="quarter" idx="10"/>
          </p:nvPr>
        </p:nvSpPr>
        <p:spPr/>
        <p:txBody>
          <a:bodyPr/>
          <a:lstStyle/>
          <a:p>
            <a:fld id="{163EEC5F-5073-4F47-B361-23EFF2A7319A}" type="slidenum">
              <a:rPr lang="en-US" smtClean="0"/>
              <a:t>13</a:t>
            </a:fld>
            <a:endParaRPr lang="en-US"/>
          </a:p>
        </p:txBody>
      </p:sp>
    </p:spTree>
    <p:extLst>
      <p:ext uri="{BB962C8B-B14F-4D97-AF65-F5344CB8AC3E}">
        <p14:creationId xmlns:p14="http://schemas.microsoft.com/office/powerpoint/2010/main" val="8457644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NOTE:</a:t>
            </a:r>
          </a:p>
          <a:p>
            <a:endParaRPr lang="en-AU" dirty="0"/>
          </a:p>
          <a:p>
            <a:pPr marL="228600" indent="-228600">
              <a:buAutoNum type="arabicPeriod"/>
            </a:pPr>
            <a:r>
              <a:rPr lang="en-AU" dirty="0"/>
              <a:t>Answering quiz questions based on your existing knowledge/memory of the information is by far the most effective study strategy because:</a:t>
            </a:r>
          </a:p>
          <a:p>
            <a:pPr marL="0" indent="0">
              <a:buNone/>
            </a:pPr>
            <a:endParaRPr lang="en-AU" dirty="0"/>
          </a:p>
          <a:p>
            <a:r>
              <a:rPr lang="en-AU" dirty="0">
                <a:cs typeface="Calibri" panose="020F0502020204030204"/>
              </a:rPr>
              <a:t>a) it forces you to actively think about what you know about that topic (and/or how to apply it);</a:t>
            </a:r>
          </a:p>
          <a:p>
            <a:r>
              <a:rPr lang="en-AU" dirty="0">
                <a:cs typeface="Calibri" panose="020F0502020204030204"/>
              </a:rPr>
              <a:t>b) it gives you the practice of retrieving the information from your long-term memory, and the more frequently you retrieve it from memory, the more readily it will come to you during an exam;</a:t>
            </a:r>
          </a:p>
          <a:p>
            <a:r>
              <a:rPr lang="en-AU" dirty="0">
                <a:cs typeface="Calibri" panose="020F0502020204030204"/>
              </a:rPr>
              <a:t>c) it forces you to notice and admit when you don’t know something (i.e. when you can’t answer the question). This is important to avoid "false knowledge", which is when we think we "know" something when we're reading about it, but actually when asked to explain it we realise we don’t know is as well as we think we did.</a:t>
            </a:r>
          </a:p>
          <a:p>
            <a:endParaRPr lang="en-AU" dirty="0"/>
          </a:p>
          <a:p>
            <a:r>
              <a:rPr lang="en-AU" dirty="0"/>
              <a:t>2.   Using</a:t>
            </a:r>
            <a:r>
              <a:rPr lang="en-AU" baseline="0" dirty="0"/>
              <a:t> mental imagery can be a very powerful way of helping you remember things BUT it tends not to be very useful when you’re learning complex and interconnected concepts.</a:t>
            </a:r>
            <a:endParaRPr lang="en-AU" baseline="0" dirty="0">
              <a:cs typeface="Calibri"/>
            </a:endParaRPr>
          </a:p>
          <a:p>
            <a:pPr marL="228600" indent="-228600">
              <a:buAutoNum type="arabicPeriod"/>
            </a:pPr>
            <a:endParaRPr lang="en-AU" baseline="0" dirty="0"/>
          </a:p>
          <a:p>
            <a:r>
              <a:rPr lang="en-AU" dirty="0"/>
              <a:t>3.   </a:t>
            </a:r>
            <a:r>
              <a:rPr lang="en-AU" baseline="0" dirty="0"/>
              <a:t>Cramming can help you pass an exam (maybe) but it won’t help you remember the information beyond the exam, which means you won’t be able to apply it in the workplace.</a:t>
            </a:r>
            <a:endParaRPr lang="en-AU" dirty="0">
              <a:cs typeface="Calibri" panose="020F0502020204030204"/>
            </a:endParaRPr>
          </a:p>
        </p:txBody>
      </p:sp>
      <p:sp>
        <p:nvSpPr>
          <p:cNvPr id="4" name="Slide Number Placeholder 3"/>
          <p:cNvSpPr>
            <a:spLocks noGrp="1"/>
          </p:cNvSpPr>
          <p:nvPr>
            <p:ph type="sldNum" sz="quarter" idx="10"/>
          </p:nvPr>
        </p:nvSpPr>
        <p:spPr/>
        <p:txBody>
          <a:bodyPr/>
          <a:lstStyle/>
          <a:p>
            <a:fld id="{163EEC5F-5073-4F47-B361-23EFF2A7319A}" type="slidenum">
              <a:rPr lang="en-US" smtClean="0"/>
              <a:t>14</a:t>
            </a:fld>
            <a:endParaRPr lang="en-US"/>
          </a:p>
        </p:txBody>
      </p:sp>
    </p:spTree>
    <p:extLst>
      <p:ext uri="{BB962C8B-B14F-4D97-AF65-F5344CB8AC3E}">
        <p14:creationId xmlns:p14="http://schemas.microsoft.com/office/powerpoint/2010/main" val="2014340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AU" dirty="0"/>
              <a:t>Because they require active recall</a:t>
            </a:r>
            <a:r>
              <a:rPr lang="en-AU" baseline="0" dirty="0"/>
              <a:t> and application of the information, requiring you to demonstrate whether you actually do know the information, and how to apply it.</a:t>
            </a:r>
          </a:p>
          <a:p>
            <a:pPr marL="228600" indent="-228600">
              <a:buAutoNum type="arabicPeriod"/>
            </a:pPr>
            <a:endParaRPr lang="en-AU" dirty="0"/>
          </a:p>
          <a:p>
            <a:pPr marL="228600" indent="-228600">
              <a:buAutoNum type="arabicPeriod"/>
            </a:pPr>
            <a:r>
              <a:rPr lang="en-AU" baseline="0" dirty="0"/>
              <a:t>Because our brains then try to find links between the different topics we study, thus more actively thinking about and applying the information we’re trying to learn.</a:t>
            </a:r>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15</a:t>
            </a:fld>
            <a:endParaRPr lang="en-US"/>
          </a:p>
        </p:txBody>
      </p:sp>
    </p:spTree>
    <p:extLst>
      <p:ext uri="{BB962C8B-B14F-4D97-AF65-F5344CB8AC3E}">
        <p14:creationId xmlns:p14="http://schemas.microsoft.com/office/powerpoint/2010/main" val="13763796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863" y="739775"/>
            <a:ext cx="6583362" cy="3703638"/>
          </a:xfrm>
        </p:spPr>
      </p:sp>
      <p:sp>
        <p:nvSpPr>
          <p:cNvPr id="3" name="Notes Placeholder 2"/>
          <p:cNvSpPr>
            <a:spLocks noGrp="1"/>
          </p:cNvSpPr>
          <p:nvPr>
            <p:ph type="body" idx="1"/>
          </p:nvPr>
        </p:nvSpPr>
        <p:spPr/>
        <p:txBody>
          <a:bodyPr/>
          <a:lstStyle/>
          <a:p>
            <a:r>
              <a:rPr lang="en-AU" dirty="0"/>
              <a:t>So</a:t>
            </a:r>
            <a:r>
              <a:rPr lang="en-AU" baseline="0" dirty="0"/>
              <a:t> when planning out your study periods, try to plan it so that different topics are being covered in the same study session, or different revision strategies are being used in the same study session.</a:t>
            </a:r>
          </a:p>
          <a:p>
            <a:endParaRPr lang="en-AU" baseline="0" dirty="0"/>
          </a:p>
          <a:p>
            <a:r>
              <a:rPr lang="en-AU" baseline="0" dirty="0"/>
              <a:t>And dedicate extra time to the subjects that you know are the hardest, or that have the biggest exams.</a:t>
            </a:r>
            <a:endParaRPr lang="en-AU" dirty="0"/>
          </a:p>
        </p:txBody>
      </p:sp>
      <p:sp>
        <p:nvSpPr>
          <p:cNvPr id="4" name="Slide Number Placeholder 3"/>
          <p:cNvSpPr>
            <a:spLocks noGrp="1"/>
          </p:cNvSpPr>
          <p:nvPr>
            <p:ph type="sldNum" sz="quarter" idx="10"/>
          </p:nvPr>
        </p:nvSpPr>
        <p:spPr/>
        <p:txBody>
          <a:bodyPr/>
          <a:lstStyle/>
          <a:p>
            <a:fld id="{AB097A8D-AE52-4A85-A300-AF733363689E}" type="slidenum">
              <a:rPr lang="en-AU" smtClean="0"/>
              <a:pPr/>
              <a:t>16</a:t>
            </a:fld>
            <a:endParaRPr lang="en-AU"/>
          </a:p>
        </p:txBody>
      </p:sp>
    </p:spTree>
    <p:extLst>
      <p:ext uri="{BB962C8B-B14F-4D97-AF65-F5344CB8AC3E}">
        <p14:creationId xmlns:p14="http://schemas.microsoft.com/office/powerpoint/2010/main" val="16420026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AU" sz="1200" b="1" dirty="0">
              <a:solidFill>
                <a:schemeClr val="accent1">
                  <a:lumMod val="50000"/>
                </a:schemeClr>
              </a:solidFill>
            </a:endParaRPr>
          </a:p>
        </p:txBody>
      </p:sp>
      <p:sp>
        <p:nvSpPr>
          <p:cNvPr id="4" name="Slide Number Placeholder 3"/>
          <p:cNvSpPr>
            <a:spLocks noGrp="1"/>
          </p:cNvSpPr>
          <p:nvPr>
            <p:ph type="sldNum" sz="quarter" idx="10"/>
          </p:nvPr>
        </p:nvSpPr>
        <p:spPr/>
        <p:txBody>
          <a:bodyPr/>
          <a:lstStyle/>
          <a:p>
            <a:fld id="{11364B19-607B-B942-B14B-DB932692D378}" type="slidenum">
              <a:rPr lang="en-US" smtClean="0"/>
              <a:t>17</a:t>
            </a:fld>
            <a:endParaRPr lang="en-US"/>
          </a:p>
        </p:txBody>
      </p:sp>
    </p:spTree>
    <p:extLst>
      <p:ext uri="{BB962C8B-B14F-4D97-AF65-F5344CB8AC3E}">
        <p14:creationId xmlns:p14="http://schemas.microsoft.com/office/powerpoint/2010/main" val="5490614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18</a:t>
            </a:fld>
            <a:endParaRPr lang="en-US"/>
          </a:p>
        </p:txBody>
      </p:sp>
    </p:spTree>
    <p:extLst>
      <p:ext uri="{BB962C8B-B14F-4D97-AF65-F5344CB8AC3E}">
        <p14:creationId xmlns:p14="http://schemas.microsoft.com/office/powerpoint/2010/main" val="27955852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This goal is </a:t>
            </a:r>
            <a:r>
              <a:rPr lang="en-AU" b="1" dirty="0"/>
              <a:t>specific </a:t>
            </a:r>
            <a:r>
              <a:rPr lang="en-AU" dirty="0"/>
              <a:t>because it focuses on the process of photosynthesis</a:t>
            </a:r>
          </a:p>
        </p:txBody>
      </p:sp>
      <p:sp>
        <p:nvSpPr>
          <p:cNvPr id="4" name="Slide Number Placeholder 3"/>
          <p:cNvSpPr>
            <a:spLocks noGrp="1"/>
          </p:cNvSpPr>
          <p:nvPr>
            <p:ph type="sldNum" sz="quarter" idx="10"/>
          </p:nvPr>
        </p:nvSpPr>
        <p:spPr/>
        <p:txBody>
          <a:bodyPr/>
          <a:lstStyle/>
          <a:p>
            <a:fld id="{11364B19-607B-B942-B14B-DB932692D378}" type="slidenum">
              <a:rPr lang="en-US" smtClean="0"/>
              <a:t>19</a:t>
            </a:fld>
            <a:endParaRPr lang="en-US"/>
          </a:p>
        </p:txBody>
      </p:sp>
    </p:spTree>
    <p:extLst>
      <p:ext uri="{BB962C8B-B14F-4D97-AF65-F5344CB8AC3E}">
        <p14:creationId xmlns:p14="http://schemas.microsoft.com/office/powerpoint/2010/main" val="168687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It’s</a:t>
            </a:r>
            <a:r>
              <a:rPr lang="en-AU" b="1" dirty="0"/>
              <a:t> measurable</a:t>
            </a:r>
            <a:r>
              <a:rPr lang="en-AU" dirty="0"/>
              <a:t> because you’ll either create a diagram of the process or you won’t.</a:t>
            </a:r>
          </a:p>
        </p:txBody>
      </p:sp>
      <p:sp>
        <p:nvSpPr>
          <p:cNvPr id="4" name="Slide Number Placeholder 3"/>
          <p:cNvSpPr>
            <a:spLocks noGrp="1"/>
          </p:cNvSpPr>
          <p:nvPr>
            <p:ph type="sldNum" sz="quarter" idx="10"/>
          </p:nvPr>
        </p:nvSpPr>
        <p:spPr/>
        <p:txBody>
          <a:bodyPr/>
          <a:lstStyle/>
          <a:p>
            <a:fld id="{11364B19-607B-B942-B14B-DB932692D378}" type="slidenum">
              <a:rPr lang="en-US" smtClean="0"/>
              <a:t>20</a:t>
            </a:fld>
            <a:endParaRPr lang="en-US"/>
          </a:p>
        </p:txBody>
      </p:sp>
    </p:spTree>
    <p:extLst>
      <p:ext uri="{BB962C8B-B14F-4D97-AF65-F5344CB8AC3E}">
        <p14:creationId xmlns:p14="http://schemas.microsoft.com/office/powerpoint/2010/main" val="9806791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0" dirty="0"/>
              <a:t>And it’s </a:t>
            </a:r>
            <a:r>
              <a:rPr lang="en-AU" b="1" dirty="0"/>
              <a:t>time-bound</a:t>
            </a:r>
            <a:r>
              <a:rPr lang="en-AU" b="0" dirty="0"/>
              <a:t> because it has a definite end time.</a:t>
            </a:r>
          </a:p>
          <a:p>
            <a:endParaRPr lang="en-AU" b="0" dirty="0"/>
          </a:p>
          <a:p>
            <a:r>
              <a:rPr lang="en-AU" b="0" dirty="0"/>
              <a:t>Whether it’ </a:t>
            </a:r>
            <a:r>
              <a:rPr lang="en-AU" b="1" dirty="0"/>
              <a:t>achievable </a:t>
            </a:r>
            <a:r>
              <a:rPr lang="en-AU" b="0" dirty="0"/>
              <a:t>depends on how well you understand the concept of photosynthesis, and whether it’s </a:t>
            </a:r>
            <a:r>
              <a:rPr lang="en-AU" b="1" dirty="0"/>
              <a:t>relevant </a:t>
            </a:r>
            <a:r>
              <a:rPr lang="en-AU" b="0" dirty="0"/>
              <a:t>depends on why you need to know it – if it’s in the exam then it’s definitely relevant.</a:t>
            </a:r>
          </a:p>
        </p:txBody>
      </p:sp>
      <p:sp>
        <p:nvSpPr>
          <p:cNvPr id="4" name="Slide Number Placeholder 3"/>
          <p:cNvSpPr>
            <a:spLocks noGrp="1"/>
          </p:cNvSpPr>
          <p:nvPr>
            <p:ph type="sldNum" sz="quarter" idx="10"/>
          </p:nvPr>
        </p:nvSpPr>
        <p:spPr/>
        <p:txBody>
          <a:bodyPr/>
          <a:lstStyle/>
          <a:p>
            <a:fld id="{11364B19-607B-B942-B14B-DB932692D378}" type="slidenum">
              <a:rPr lang="en-US" smtClean="0"/>
              <a:t>21</a:t>
            </a:fld>
            <a:endParaRPr lang="en-US"/>
          </a:p>
        </p:txBody>
      </p:sp>
    </p:spTree>
    <p:extLst>
      <p:ext uri="{BB962C8B-B14F-4D97-AF65-F5344CB8AC3E}">
        <p14:creationId xmlns:p14="http://schemas.microsoft.com/office/powerpoint/2010/main" val="17081143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This video demonstrates how easy</a:t>
            </a:r>
            <a:r>
              <a:rPr lang="en-AU" baseline="0" dirty="0"/>
              <a:t> it is for us not to notice things that are right in front of us if we are not paying attention: </a:t>
            </a:r>
            <a:r>
              <a:rPr lang="en-AU" dirty="0">
                <a:hlinkClick r:id="rId3"/>
              </a:rPr>
              <a:t>https://www.youtube.com/watch?v=ubNF9QNEQLA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So when you’re studying, remove as many distractions as possible, keep your study sessions short, and keep your focus. If you’re losing focus take a break, but make sure you come back to it.</a:t>
            </a:r>
          </a:p>
          <a:p>
            <a:endParaRPr lang="en-AU" dirty="0"/>
          </a:p>
        </p:txBody>
      </p:sp>
      <p:sp>
        <p:nvSpPr>
          <p:cNvPr id="4" name="Slide Number Placeholder 3"/>
          <p:cNvSpPr>
            <a:spLocks noGrp="1"/>
          </p:cNvSpPr>
          <p:nvPr>
            <p:ph type="sldNum" sz="quarter" idx="10"/>
          </p:nvPr>
        </p:nvSpPr>
        <p:spPr/>
        <p:txBody>
          <a:bodyPr/>
          <a:lstStyle/>
          <a:p>
            <a:fld id="{27A6BB50-5246-47FC-ADD0-175C0CDF79BE}" type="slidenum">
              <a:rPr lang="en-AU" smtClean="0"/>
              <a:t>4</a:t>
            </a:fld>
            <a:endParaRPr lang="en-AU"/>
          </a:p>
        </p:txBody>
      </p:sp>
    </p:spTree>
    <p:extLst>
      <p:ext uri="{BB962C8B-B14F-4D97-AF65-F5344CB8AC3E}">
        <p14:creationId xmlns:p14="http://schemas.microsoft.com/office/powerpoint/2010/main" val="38903383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aseline="0" dirty="0"/>
              <a:t>What do you think an “output – input – output” based study session is, and what might it look like?</a:t>
            </a:r>
          </a:p>
          <a:p>
            <a:endParaRPr lang="en-AU" dirty="0">
              <a:cs typeface="Calibri"/>
            </a:endParaRPr>
          </a:p>
          <a:p>
            <a:r>
              <a:rPr lang="en-AU" dirty="0">
                <a:cs typeface="Calibri"/>
              </a:rPr>
              <a:t>Essentially, it means first actively doing something yourself using what you already know/remember about the topic (</a:t>
            </a:r>
            <a:r>
              <a:rPr lang="en-AU" b="1" dirty="0">
                <a:cs typeface="Calibri"/>
              </a:rPr>
              <a:t>output</a:t>
            </a:r>
            <a:r>
              <a:rPr lang="en-AU" dirty="0">
                <a:cs typeface="Calibri"/>
              </a:rPr>
              <a:t>), then doing a reading, watching a lecture recording or revising your notes (</a:t>
            </a:r>
            <a:r>
              <a:rPr lang="en-AU" b="1" dirty="0">
                <a:cs typeface="Calibri"/>
              </a:rPr>
              <a:t>input</a:t>
            </a:r>
            <a:r>
              <a:rPr lang="en-AU" dirty="0">
                <a:cs typeface="Calibri"/>
              </a:rPr>
              <a:t>), then again doing something with the information, such as answering some quiz questions (</a:t>
            </a:r>
            <a:r>
              <a:rPr lang="en-AU" b="1" dirty="0">
                <a:cs typeface="Calibri"/>
              </a:rPr>
              <a:t>output</a:t>
            </a:r>
            <a:r>
              <a:rPr lang="en-AU" dirty="0">
                <a:cs typeface="Calibri"/>
              </a:rPr>
              <a:t>).</a:t>
            </a:r>
          </a:p>
        </p:txBody>
      </p:sp>
      <p:sp>
        <p:nvSpPr>
          <p:cNvPr id="4" name="Slide Number Placeholder 3"/>
          <p:cNvSpPr>
            <a:spLocks noGrp="1"/>
          </p:cNvSpPr>
          <p:nvPr>
            <p:ph type="sldNum" sz="quarter" idx="10"/>
          </p:nvPr>
        </p:nvSpPr>
        <p:spPr/>
        <p:txBody>
          <a:bodyPr/>
          <a:lstStyle/>
          <a:p>
            <a:fld id="{11364B19-607B-B942-B14B-DB932692D378}" type="slidenum">
              <a:rPr lang="en-US" smtClean="0"/>
              <a:t>22</a:t>
            </a:fld>
            <a:endParaRPr lang="en-US"/>
          </a:p>
        </p:txBody>
      </p:sp>
    </p:spTree>
    <p:extLst>
      <p:ext uri="{BB962C8B-B14F-4D97-AF65-F5344CB8AC3E}">
        <p14:creationId xmlns:p14="http://schemas.microsoft.com/office/powerpoint/2010/main" val="282602124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863" y="739775"/>
            <a:ext cx="6583362" cy="3703638"/>
          </a:xfrm>
        </p:spPr>
      </p:sp>
      <p:sp>
        <p:nvSpPr>
          <p:cNvPr id="3" name="Notes Placeholder 2"/>
          <p:cNvSpPr>
            <a:spLocks noGrp="1"/>
          </p:cNvSpPr>
          <p:nvPr>
            <p:ph type="body" idx="1"/>
          </p:nvPr>
        </p:nvSpPr>
        <p:spPr/>
        <p:txBody>
          <a:bodyPr>
            <a:normAutofit/>
          </a:bodyPr>
          <a:lstStyle/>
          <a:p>
            <a:r>
              <a:rPr lang="en-US" dirty="0"/>
              <a:t>If</a:t>
            </a:r>
            <a:r>
              <a:rPr lang="en-US" baseline="0" dirty="0"/>
              <a:t> you need to remember concepts e.g. (opportunity cost in Economics), always make sure that you think of examples or applications of the concept, not just the meaning. </a:t>
            </a:r>
          </a:p>
          <a:p>
            <a:endParaRPr lang="en-US" dirty="0">
              <a:cs typeface="Calibri"/>
            </a:endParaRPr>
          </a:p>
          <a:p>
            <a:r>
              <a:rPr lang="en-US" dirty="0">
                <a:cs typeface="Calibri"/>
              </a:rPr>
              <a:t>Most assignments and most exams expect you to evaluate and/or apply theories and concepts to various situations as practice for using it in the workplace, so just understanding what something is will not usually be enough.</a:t>
            </a:r>
          </a:p>
        </p:txBody>
      </p:sp>
      <p:sp>
        <p:nvSpPr>
          <p:cNvPr id="4" name="Slide Number Placeholder 3"/>
          <p:cNvSpPr>
            <a:spLocks noGrp="1"/>
          </p:cNvSpPr>
          <p:nvPr>
            <p:ph type="sldNum" sz="quarter" idx="10"/>
          </p:nvPr>
        </p:nvSpPr>
        <p:spPr/>
        <p:txBody>
          <a:bodyPr/>
          <a:lstStyle/>
          <a:p>
            <a:fld id="{B6F70A59-0C4E-4F50-9D09-9EA6165B33D5}" type="slidenum">
              <a:rPr lang="en-AU" smtClean="0">
                <a:solidFill>
                  <a:prstClr val="black"/>
                </a:solidFill>
              </a:rPr>
              <a:pPr/>
              <a:t>23</a:t>
            </a:fld>
            <a:endParaRPr lang="en-AU">
              <a:solidFill>
                <a:prstClr val="black"/>
              </a:solidFill>
            </a:endParaRPr>
          </a:p>
        </p:txBody>
      </p:sp>
    </p:spTree>
    <p:extLst>
      <p:ext uri="{BB962C8B-B14F-4D97-AF65-F5344CB8AC3E}">
        <p14:creationId xmlns:p14="http://schemas.microsoft.com/office/powerpoint/2010/main" val="311948189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AU" sz="1200" b="1" dirty="0">
              <a:solidFill>
                <a:schemeClr val="accent1">
                  <a:lumMod val="50000"/>
                </a:schemeClr>
              </a:solidFill>
            </a:endParaRPr>
          </a:p>
        </p:txBody>
      </p:sp>
      <p:sp>
        <p:nvSpPr>
          <p:cNvPr id="4" name="Slide Number Placeholder 3"/>
          <p:cNvSpPr>
            <a:spLocks noGrp="1"/>
          </p:cNvSpPr>
          <p:nvPr>
            <p:ph type="sldNum" sz="quarter" idx="10"/>
          </p:nvPr>
        </p:nvSpPr>
        <p:spPr/>
        <p:txBody>
          <a:bodyPr/>
          <a:lstStyle/>
          <a:p>
            <a:fld id="{11364B19-607B-B942-B14B-DB932692D378}" type="slidenum">
              <a:rPr lang="en-US" smtClean="0"/>
              <a:t>24</a:t>
            </a:fld>
            <a:endParaRPr lang="en-US"/>
          </a:p>
        </p:txBody>
      </p:sp>
    </p:spTree>
    <p:extLst>
      <p:ext uri="{BB962C8B-B14F-4D97-AF65-F5344CB8AC3E}">
        <p14:creationId xmlns:p14="http://schemas.microsoft.com/office/powerpoint/2010/main" val="39307939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In the last minutes before the exam,  don’t  look</a:t>
            </a:r>
            <a:r>
              <a:rPr lang="en-AU" baseline="0" dirty="0"/>
              <a:t> over</a:t>
            </a:r>
            <a:r>
              <a:rPr lang="en-AU" dirty="0"/>
              <a:t> </a:t>
            </a:r>
            <a:r>
              <a:rPr lang="en-AU" baseline="0" dirty="0"/>
              <a:t> </a:t>
            </a:r>
            <a:r>
              <a:rPr lang="en-AU" dirty="0"/>
              <a:t>materials but instead practice recalling information from memory.  Even</a:t>
            </a:r>
            <a:r>
              <a:rPr lang="en-AU" baseline="0" dirty="0"/>
              <a:t> if</a:t>
            </a:r>
            <a:r>
              <a:rPr lang="en-AU" dirty="0"/>
              <a:t> you're </a:t>
            </a:r>
            <a:r>
              <a:rPr lang="en-AU" baseline="0" dirty="0"/>
              <a:t>unsuccessful</a:t>
            </a:r>
            <a:r>
              <a:rPr lang="en-AU" dirty="0"/>
              <a:t>, you</a:t>
            </a:r>
            <a:r>
              <a:rPr lang="en-AU" baseline="0" dirty="0"/>
              <a:t> may</a:t>
            </a:r>
            <a:r>
              <a:rPr lang="en-AU" dirty="0"/>
              <a:t> </a:t>
            </a:r>
            <a:r>
              <a:rPr lang="en-AU" baseline="0" dirty="0"/>
              <a:t>get spontaneous recovery</a:t>
            </a:r>
            <a:r>
              <a:rPr lang="en-AU" dirty="0"/>
              <a:t> </a:t>
            </a:r>
            <a:r>
              <a:rPr lang="en-AU" baseline="0" dirty="0"/>
              <a:t>in the</a:t>
            </a:r>
            <a:r>
              <a:rPr lang="en-AU" dirty="0"/>
              <a:t> </a:t>
            </a:r>
            <a:r>
              <a:rPr lang="en-AU" baseline="0" dirty="0"/>
              <a:t> exam</a:t>
            </a:r>
            <a:r>
              <a:rPr lang="en-AU" dirty="0"/>
              <a:t> (i</a:t>
            </a:r>
            <a:r>
              <a:rPr lang="en-AU" baseline="0" dirty="0"/>
              <a:t>.</a:t>
            </a:r>
            <a:r>
              <a:rPr lang="en-AU" dirty="0"/>
              <a:t>e. it won’t come to you when you're revising, but will suddenly come to you during the exam.)</a:t>
            </a:r>
            <a:endParaRPr lang="en-US" dirty="0"/>
          </a:p>
        </p:txBody>
      </p:sp>
      <p:sp>
        <p:nvSpPr>
          <p:cNvPr id="4" name="Slide Number Placeholder 3"/>
          <p:cNvSpPr>
            <a:spLocks noGrp="1"/>
          </p:cNvSpPr>
          <p:nvPr>
            <p:ph type="sldNum" sz="quarter" idx="10"/>
          </p:nvPr>
        </p:nvSpPr>
        <p:spPr/>
        <p:txBody>
          <a:bodyPr/>
          <a:lstStyle/>
          <a:p>
            <a:fld id="{27A6BB50-5246-47FC-ADD0-175C0CDF79BE}" type="slidenum">
              <a:rPr lang="en-AU" smtClean="0"/>
              <a:t>25</a:t>
            </a:fld>
            <a:endParaRPr lang="en-AU"/>
          </a:p>
        </p:txBody>
      </p:sp>
    </p:spTree>
    <p:extLst>
      <p:ext uri="{BB962C8B-B14F-4D97-AF65-F5344CB8AC3E}">
        <p14:creationId xmlns:p14="http://schemas.microsoft.com/office/powerpoint/2010/main" val="268841800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863" y="739775"/>
            <a:ext cx="6583362" cy="3703638"/>
          </a:xfrm>
        </p:spPr>
      </p:sp>
      <p:sp>
        <p:nvSpPr>
          <p:cNvPr id="3" name="Notes Placeholder 2"/>
          <p:cNvSpPr>
            <a:spLocks noGrp="1"/>
          </p:cNvSpPr>
          <p:nvPr>
            <p:ph type="body" idx="1"/>
          </p:nvPr>
        </p:nvSpPr>
        <p:spPr/>
        <p:txBody>
          <a:bodyPr/>
          <a:lstStyle/>
          <a:p>
            <a:r>
              <a:rPr lang="en-AU" dirty="0"/>
              <a:t>Counter-intuitively,</a:t>
            </a:r>
            <a:r>
              <a:rPr lang="en-AU" baseline="0" dirty="0"/>
              <a:t> it’s better to start with the hard questions.</a:t>
            </a:r>
          </a:p>
          <a:p>
            <a:endParaRPr lang="en-AU" baseline="0" dirty="0"/>
          </a:p>
          <a:p>
            <a:r>
              <a:rPr lang="en-AU" b="1" baseline="0" dirty="0"/>
              <a:t>Q: </a:t>
            </a:r>
            <a:r>
              <a:rPr lang="en-AU" baseline="0" dirty="0"/>
              <a:t>Why do you think this is the case?</a:t>
            </a:r>
          </a:p>
          <a:p>
            <a:endParaRPr lang="en-AU" baseline="0" dirty="0"/>
          </a:p>
          <a:p>
            <a:r>
              <a:rPr lang="en-AU" b="1" baseline="0" dirty="0"/>
              <a:t>A:</a:t>
            </a:r>
            <a:r>
              <a:rPr lang="en-AU" baseline="0" dirty="0"/>
              <a:t> Because even if you can’t think of the answer to the hard question, by starting to think about it, you give your brain time to work on it in the background while you’re then answering some of the easier questions.</a:t>
            </a:r>
            <a:r>
              <a:rPr lang="en-AU" dirty="0"/>
              <a:t> When you later come back to it, there's a chance your brain will have worked it out (or at least some of it).</a:t>
            </a:r>
            <a:endParaRPr lang="en-AU" dirty="0">
              <a:cs typeface="Calibri"/>
            </a:endParaRPr>
          </a:p>
        </p:txBody>
      </p:sp>
      <p:sp>
        <p:nvSpPr>
          <p:cNvPr id="4" name="Slide Number Placeholder 3"/>
          <p:cNvSpPr>
            <a:spLocks noGrp="1"/>
          </p:cNvSpPr>
          <p:nvPr>
            <p:ph type="sldNum" sz="quarter" idx="10"/>
          </p:nvPr>
        </p:nvSpPr>
        <p:spPr/>
        <p:txBody>
          <a:bodyPr/>
          <a:lstStyle/>
          <a:p>
            <a:fld id="{AB097A8D-AE52-4A85-A300-AF733363689E}" type="slidenum">
              <a:rPr lang="en-AU" smtClean="0"/>
              <a:pPr/>
              <a:t>26</a:t>
            </a:fld>
            <a:endParaRPr lang="en-AU"/>
          </a:p>
        </p:txBody>
      </p:sp>
    </p:spTree>
    <p:extLst>
      <p:ext uri="{BB962C8B-B14F-4D97-AF65-F5344CB8AC3E}">
        <p14:creationId xmlns:p14="http://schemas.microsoft.com/office/powerpoint/2010/main" val="751176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6038" y="741363"/>
            <a:ext cx="6578600" cy="3702050"/>
          </a:xfrm>
        </p:spPr>
      </p:sp>
      <p:sp>
        <p:nvSpPr>
          <p:cNvPr id="3" name="Notes Placeholder 2"/>
          <p:cNvSpPr>
            <a:spLocks noGrp="1"/>
          </p:cNvSpPr>
          <p:nvPr>
            <p:ph type="body" idx="1"/>
          </p:nvPr>
        </p:nvSpPr>
        <p:spPr/>
        <p:txBody>
          <a:bodyPr>
            <a:normAutofit/>
          </a:bodyPr>
          <a:lstStyle/>
          <a:p>
            <a:endParaRPr lang="en-AU" dirty="0"/>
          </a:p>
        </p:txBody>
      </p:sp>
      <p:sp>
        <p:nvSpPr>
          <p:cNvPr id="4" name="Slide Number Placeholder 3"/>
          <p:cNvSpPr>
            <a:spLocks noGrp="1"/>
          </p:cNvSpPr>
          <p:nvPr>
            <p:ph type="sldNum" sz="quarter" idx="10"/>
          </p:nvPr>
        </p:nvSpPr>
        <p:spPr/>
        <p:txBody>
          <a:bodyPr/>
          <a:lstStyle/>
          <a:p>
            <a:fld id="{4FDE31EB-8D53-49B8-9B36-CC974CA0786D}" type="slidenum">
              <a:rPr lang="en-AU" smtClean="0"/>
              <a:pPr/>
              <a:t>27</a:t>
            </a:fld>
            <a:endParaRPr lang="en-AU"/>
          </a:p>
        </p:txBody>
      </p:sp>
    </p:spTree>
    <p:extLst>
      <p:ext uri="{BB962C8B-B14F-4D97-AF65-F5344CB8AC3E}">
        <p14:creationId xmlns:p14="http://schemas.microsoft.com/office/powerpoint/2010/main" val="160843388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4FDE31EB-8D53-49B8-9B36-CC974CA0786D}" type="slidenum">
              <a:rPr lang="en-AU" smtClean="0"/>
              <a:pPr/>
              <a:t>28</a:t>
            </a:fld>
            <a:endParaRPr lang="en-AU"/>
          </a:p>
        </p:txBody>
      </p:sp>
    </p:spTree>
    <p:extLst>
      <p:ext uri="{BB962C8B-B14F-4D97-AF65-F5344CB8AC3E}">
        <p14:creationId xmlns:p14="http://schemas.microsoft.com/office/powerpoint/2010/main" val="295112512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4FDE31EB-8D53-49B8-9B36-CC974CA0786D}" type="slidenum">
              <a:rPr lang="en-AU" smtClean="0"/>
              <a:pPr/>
              <a:t>29</a:t>
            </a:fld>
            <a:endParaRPr lang="en-AU"/>
          </a:p>
        </p:txBody>
      </p:sp>
    </p:spTree>
    <p:extLst>
      <p:ext uri="{BB962C8B-B14F-4D97-AF65-F5344CB8AC3E}">
        <p14:creationId xmlns:p14="http://schemas.microsoft.com/office/powerpoint/2010/main" val="6648220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1" dirty="0">
                <a:solidFill>
                  <a:schemeClr val="accent1"/>
                </a:solidFill>
              </a:rPr>
              <a:t>Taking good notes is essential for: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dirty="0">
              <a:solidFill>
                <a:schemeClr val="accent1"/>
              </a:solidFill>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AU" sz="1200" dirty="0">
                <a:solidFill>
                  <a:schemeClr val="accent1"/>
                </a:solidFill>
              </a:rPr>
              <a:t>Getting the information to go into your working memory, and starting the process that will help it be stored in long-term memory</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AU" sz="1200" dirty="0">
                <a:solidFill>
                  <a:schemeClr val="accent1"/>
                </a:solidFill>
              </a:rPr>
              <a:t>Organising information into a logical structure to help you understand how different parts of the topic fit together</a:t>
            </a:r>
          </a:p>
          <a:p>
            <a:endParaRPr lang="en-AU" dirty="0"/>
          </a:p>
        </p:txBody>
      </p:sp>
      <p:sp>
        <p:nvSpPr>
          <p:cNvPr id="4" name="Slide Number Placeholder 3"/>
          <p:cNvSpPr>
            <a:spLocks noGrp="1"/>
          </p:cNvSpPr>
          <p:nvPr>
            <p:ph type="sldNum" sz="quarter" idx="10"/>
          </p:nvPr>
        </p:nvSpPr>
        <p:spPr/>
        <p:txBody>
          <a:bodyPr/>
          <a:lstStyle/>
          <a:p>
            <a:fld id="{27A6BB50-5246-47FC-ADD0-175C0CDF79BE}" type="slidenum">
              <a:rPr lang="en-AU" smtClean="0"/>
              <a:t>5</a:t>
            </a:fld>
            <a:endParaRPr lang="en-AU"/>
          </a:p>
        </p:txBody>
      </p:sp>
    </p:spTree>
    <p:extLst>
      <p:ext uri="{BB962C8B-B14F-4D97-AF65-F5344CB8AC3E}">
        <p14:creationId xmlns:p14="http://schemas.microsoft.com/office/powerpoint/2010/main" val="34428496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863" y="739775"/>
            <a:ext cx="6583362" cy="3703638"/>
          </a:xfrm>
        </p:spPr>
      </p:sp>
      <p:sp>
        <p:nvSpPr>
          <p:cNvPr id="3" name="Notes Placeholder 2"/>
          <p:cNvSpPr>
            <a:spLocks noGrp="1"/>
          </p:cNvSpPr>
          <p:nvPr>
            <p:ph type="body" idx="1"/>
          </p:nvPr>
        </p:nvSpPr>
        <p:spPr/>
        <p:txBody>
          <a:bodyPr>
            <a:normAutofit/>
          </a:bodyPr>
          <a:lstStyle/>
          <a:p>
            <a:r>
              <a:rPr lang="en-AU" baseline="0" dirty="0"/>
              <a:t>But even if you pay attention to incoming information, there’s still a very strong chance you’ll forget most of it very quickly</a:t>
            </a:r>
            <a:r>
              <a:rPr lang="en-AU" dirty="0"/>
              <a:t> unless you actively do something to avoid this happening.</a:t>
            </a:r>
          </a:p>
          <a:p>
            <a:endParaRPr lang="en-AU" dirty="0"/>
          </a:p>
        </p:txBody>
      </p:sp>
      <p:sp>
        <p:nvSpPr>
          <p:cNvPr id="4" name="Slide Number Placeholder 3"/>
          <p:cNvSpPr>
            <a:spLocks noGrp="1"/>
          </p:cNvSpPr>
          <p:nvPr>
            <p:ph type="sldNum" sz="quarter" idx="10"/>
          </p:nvPr>
        </p:nvSpPr>
        <p:spPr/>
        <p:txBody>
          <a:bodyPr/>
          <a:lstStyle/>
          <a:p>
            <a:fld id="{B6F70A59-0C4E-4F50-9D09-9EA6165B33D5}" type="slidenum">
              <a:rPr lang="en-AU" smtClean="0"/>
              <a:pPr/>
              <a:t>6</a:t>
            </a:fld>
            <a:endParaRPr lang="en-AU"/>
          </a:p>
        </p:txBody>
      </p:sp>
    </p:spTree>
    <p:extLst>
      <p:ext uri="{BB962C8B-B14F-4D97-AF65-F5344CB8AC3E}">
        <p14:creationId xmlns:p14="http://schemas.microsoft.com/office/powerpoint/2010/main" val="22677482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AU" sz="1200" b="1" dirty="0">
                <a:solidFill>
                  <a:schemeClr val="accent1">
                    <a:lumMod val="50000"/>
                  </a:schemeClr>
                </a:solidFill>
              </a:rPr>
              <a:t>So the question is…..</a:t>
            </a:r>
          </a:p>
        </p:txBody>
      </p:sp>
      <p:sp>
        <p:nvSpPr>
          <p:cNvPr id="4" name="Slide Number Placeholder 3"/>
          <p:cNvSpPr>
            <a:spLocks noGrp="1"/>
          </p:cNvSpPr>
          <p:nvPr>
            <p:ph type="sldNum" sz="quarter" idx="10"/>
          </p:nvPr>
        </p:nvSpPr>
        <p:spPr/>
        <p:txBody>
          <a:bodyPr/>
          <a:lstStyle/>
          <a:p>
            <a:fld id="{11364B19-607B-B942-B14B-DB932692D378}" type="slidenum">
              <a:rPr lang="en-US" smtClean="0"/>
              <a:t>7</a:t>
            </a:fld>
            <a:endParaRPr lang="en-US"/>
          </a:p>
        </p:txBody>
      </p:sp>
    </p:spTree>
    <p:extLst>
      <p:ext uri="{BB962C8B-B14F-4D97-AF65-F5344CB8AC3E}">
        <p14:creationId xmlns:p14="http://schemas.microsoft.com/office/powerpoint/2010/main" val="39060597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No matter how good your original notes are, if you don’t revise them frequently and effectively, you still won’t remember most of it for the exams.</a:t>
            </a:r>
          </a:p>
          <a:p>
            <a:endParaRPr lang="en-AU" dirty="0"/>
          </a:p>
          <a:p>
            <a:r>
              <a:rPr lang="en-AU" dirty="0"/>
              <a:t>What does it mean to revise effectively? It means actively doing something with the information.</a:t>
            </a:r>
            <a:endParaRPr lang="en-AU" dirty="0">
              <a:cs typeface="Calibri"/>
            </a:endParaRPr>
          </a:p>
        </p:txBody>
      </p:sp>
      <p:sp>
        <p:nvSpPr>
          <p:cNvPr id="4" name="Slide Number Placeholder 3"/>
          <p:cNvSpPr>
            <a:spLocks noGrp="1"/>
          </p:cNvSpPr>
          <p:nvPr>
            <p:ph type="sldNum" sz="quarter" idx="10"/>
          </p:nvPr>
        </p:nvSpPr>
        <p:spPr/>
        <p:txBody>
          <a:bodyPr/>
          <a:lstStyle/>
          <a:p>
            <a:fld id="{11364B19-607B-B942-B14B-DB932692D378}" type="slidenum">
              <a:rPr lang="en-US" smtClean="0"/>
              <a:t>8</a:t>
            </a:fld>
            <a:endParaRPr lang="en-US"/>
          </a:p>
        </p:txBody>
      </p:sp>
    </p:spTree>
    <p:extLst>
      <p:ext uri="{BB962C8B-B14F-4D97-AF65-F5344CB8AC3E}">
        <p14:creationId xmlns:p14="http://schemas.microsoft.com/office/powerpoint/2010/main" val="13210730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The reason we need to process the</a:t>
            </a:r>
            <a:r>
              <a:rPr lang="en-AU" baseline="0" dirty="0"/>
              <a:t> information is because our brains don’t just take a snapshot of something that can be filed away until we need it.</a:t>
            </a:r>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9</a:t>
            </a:fld>
            <a:endParaRPr lang="en-US"/>
          </a:p>
        </p:txBody>
      </p:sp>
    </p:spTree>
    <p:extLst>
      <p:ext uri="{BB962C8B-B14F-4D97-AF65-F5344CB8AC3E}">
        <p14:creationId xmlns:p14="http://schemas.microsoft.com/office/powerpoint/2010/main" val="31544702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Instead, our brains work by connecting new information and experiences to existing information and experiences.</a:t>
            </a:r>
          </a:p>
          <a:p>
            <a:endParaRPr lang="en-AU" dirty="0"/>
          </a:p>
          <a:p>
            <a:r>
              <a:rPr lang="en-AU" dirty="0"/>
              <a:t>So the first step when learning a new topic is to actively think about what you know about that topic already, and how it connects to any other topics you’ve learnt about, or better yet, how it connects to your life. </a:t>
            </a:r>
          </a:p>
        </p:txBody>
      </p:sp>
      <p:sp>
        <p:nvSpPr>
          <p:cNvPr id="4" name="Slide Number Placeholder 3"/>
          <p:cNvSpPr>
            <a:spLocks noGrp="1"/>
          </p:cNvSpPr>
          <p:nvPr>
            <p:ph type="sldNum" sz="quarter" idx="10"/>
          </p:nvPr>
        </p:nvSpPr>
        <p:spPr/>
        <p:txBody>
          <a:bodyPr/>
          <a:lstStyle/>
          <a:p>
            <a:fld id="{11364B19-607B-B942-B14B-DB932692D378}" type="slidenum">
              <a:rPr lang="en-US" smtClean="0"/>
              <a:t>10</a:t>
            </a:fld>
            <a:endParaRPr lang="en-US"/>
          </a:p>
        </p:txBody>
      </p:sp>
    </p:spTree>
    <p:extLst>
      <p:ext uri="{BB962C8B-B14F-4D97-AF65-F5344CB8AC3E}">
        <p14:creationId xmlns:p14="http://schemas.microsoft.com/office/powerpoint/2010/main" val="25647503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So the first step when learning a new topic is to actively think about what you know about that topic already, and how it connects to any other topics you’ve learnt about, or better yet, how it connects to your life.</a:t>
            </a:r>
            <a:endParaRPr lang="en-US" dirty="0"/>
          </a:p>
        </p:txBody>
      </p:sp>
      <p:sp>
        <p:nvSpPr>
          <p:cNvPr id="4" name="Slide Number Placeholder 3"/>
          <p:cNvSpPr>
            <a:spLocks noGrp="1"/>
          </p:cNvSpPr>
          <p:nvPr>
            <p:ph type="sldNum" sz="quarter" idx="10"/>
          </p:nvPr>
        </p:nvSpPr>
        <p:spPr/>
        <p:txBody>
          <a:bodyPr/>
          <a:lstStyle/>
          <a:p>
            <a:fld id="{163EEC5F-5073-4F47-B361-23EFF2A7319A}" type="slidenum">
              <a:rPr lang="en-US" smtClean="0"/>
              <a:t>11</a:t>
            </a:fld>
            <a:endParaRPr lang="en-US"/>
          </a:p>
        </p:txBody>
      </p:sp>
    </p:spTree>
    <p:extLst>
      <p:ext uri="{BB962C8B-B14F-4D97-AF65-F5344CB8AC3E}">
        <p14:creationId xmlns:p14="http://schemas.microsoft.com/office/powerpoint/2010/main" val="142697413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8.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9.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1.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2.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3.jp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g"/><Relationship Id="rId1" Type="http://schemas.openxmlformats.org/officeDocument/2006/relationships/slideMaster" Target="../slideMasters/slideMaster1.xml"/><Relationship Id="rId4" Type="http://schemas.openxmlformats.org/officeDocument/2006/relationships/image" Target="../media/image15.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1">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27854" y="2684346"/>
            <a:ext cx="7574314" cy="1201854"/>
          </a:xfrm>
        </p:spPr>
        <p:txBody>
          <a:bodyPr anchor="t">
            <a:noAutofit/>
          </a:bodyPr>
          <a:lstStyle>
            <a:lvl1pPr algn="l">
              <a:defRPr lang="en-AU" sz="3400" smtClean="0">
                <a:solidFill>
                  <a:schemeClr val="bg1"/>
                </a:solidFill>
                <a:effectLst/>
                <a:latin typeface="Arial" panose="020B0604020202020204" pitchFamily="34" charset="0"/>
                <a:cs typeface="Arial" panose="020B0604020202020204" pitchFamily="34" charset="0"/>
              </a:defRPr>
            </a:lvl1pPr>
          </a:lstStyle>
          <a:p>
            <a:r>
              <a:rPr lang="en-US" dirty="0"/>
              <a:t>Title Heading</a:t>
            </a:r>
            <a:endParaRPr lang="en-AU" dirty="0">
              <a:solidFill>
                <a:srgbClr val="FFFFFF"/>
              </a:solidFill>
              <a:effectLst/>
              <a:latin typeface="Helvetica" pitchFamily="2" charset="0"/>
            </a:endParaRPr>
          </a:p>
        </p:txBody>
      </p:sp>
      <p:sp>
        <p:nvSpPr>
          <p:cNvPr id="3" name="Subtitle 2"/>
          <p:cNvSpPr>
            <a:spLocks noGrp="1"/>
          </p:cNvSpPr>
          <p:nvPr>
            <p:ph type="subTitle" idx="1" hasCustomPrompt="1"/>
          </p:nvPr>
        </p:nvSpPr>
        <p:spPr>
          <a:xfrm>
            <a:off x="627854" y="3904488"/>
            <a:ext cx="7574314" cy="1483672"/>
          </a:xfrm>
        </p:spPr>
        <p:txBody>
          <a:bodyPr>
            <a:noAutofit/>
          </a:bodyPr>
          <a:lstStyle>
            <a:lvl1pPr marL="0" indent="0" algn="l">
              <a:lnSpc>
                <a:spcPts val="2050"/>
              </a:lnSpc>
              <a:spcBef>
                <a:spcPts val="0"/>
              </a:spcBef>
              <a:buNone/>
              <a:defRPr lang="en-AU" sz="1600" smtClean="0">
                <a:solidFill>
                  <a:schemeClr val="bg1"/>
                </a:solidFill>
                <a:effectLst/>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dirty="0"/>
              <a:t>Edit Master text styles</a:t>
            </a:r>
          </a:p>
        </p:txBody>
      </p:sp>
      <p:pic>
        <p:nvPicPr>
          <p:cNvPr id="10" name="Picture 9">
            <a:extLst>
              <a:ext uri="{FF2B5EF4-FFF2-40B4-BE49-F238E27FC236}">
                <a16:creationId xmlns:a16="http://schemas.microsoft.com/office/drawing/2014/main" id="{E573A36A-F66D-5949-851B-B40DF1CFFD20}"/>
              </a:ext>
            </a:extLst>
          </p:cNvPr>
          <p:cNvPicPr>
            <a:picLocks noChangeAspect="1"/>
          </p:cNvPicPr>
          <p:nvPr userDrawn="1"/>
        </p:nvPicPr>
        <p:blipFill>
          <a:blip r:embed="rId2"/>
          <a:stretch>
            <a:fillRect/>
          </a:stretch>
        </p:blipFill>
        <p:spPr>
          <a:xfrm>
            <a:off x="717794" y="719529"/>
            <a:ext cx="1013045" cy="431083"/>
          </a:xfrm>
          <a:prstGeom prst="rect">
            <a:avLst/>
          </a:prstGeom>
        </p:spPr>
      </p:pic>
      <p:pic>
        <p:nvPicPr>
          <p:cNvPr id="7" name="Picture 6">
            <a:extLst>
              <a:ext uri="{FF2B5EF4-FFF2-40B4-BE49-F238E27FC236}">
                <a16:creationId xmlns:a16="http://schemas.microsoft.com/office/drawing/2014/main" id="{1739CB7F-C500-664A-85BC-40E980796747}"/>
              </a:ext>
            </a:extLst>
          </p:cNvPr>
          <p:cNvPicPr>
            <a:picLocks noChangeAspect="1"/>
          </p:cNvPicPr>
          <p:nvPr userDrawn="1"/>
        </p:nvPicPr>
        <p:blipFill rotWithShape="1">
          <a:blip r:embed="rId3"/>
          <a:srcRect t="1441"/>
          <a:stretch/>
        </p:blipFill>
        <p:spPr>
          <a:xfrm>
            <a:off x="6367137" y="-1"/>
            <a:ext cx="5824863" cy="6759147"/>
          </a:xfrm>
          <a:prstGeom prst="rect">
            <a:avLst/>
          </a:prstGeom>
        </p:spPr>
      </p:pic>
      <p:sp>
        <p:nvSpPr>
          <p:cNvPr id="8" name="TextBox 7">
            <a:extLst>
              <a:ext uri="{FF2B5EF4-FFF2-40B4-BE49-F238E27FC236}">
                <a16:creationId xmlns:a16="http://schemas.microsoft.com/office/drawing/2014/main" id="{694D4A17-CCAE-BD4B-887F-A1DBBA9FD3FB}"/>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bg1"/>
                </a:solidFill>
              </a:rPr>
              <a:t>UTS CRICOS 00099F</a:t>
            </a:r>
          </a:p>
        </p:txBody>
      </p:sp>
    </p:spTree>
    <p:extLst>
      <p:ext uri="{BB962C8B-B14F-4D97-AF65-F5344CB8AC3E}">
        <p14:creationId xmlns:p14="http://schemas.microsoft.com/office/powerpoint/2010/main" val="467279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ver 10">
    <p:bg>
      <p:bgPr>
        <a:solidFill>
          <a:schemeClr val="accent2"/>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9A7EFA2-B1FD-1E43-9276-0F55A5EC671A}"/>
              </a:ext>
            </a:extLst>
          </p:cNvPr>
          <p:cNvPicPr>
            <a:picLocks noChangeAspect="1"/>
          </p:cNvPicPr>
          <p:nvPr userDrawn="1"/>
        </p:nvPicPr>
        <p:blipFill rotWithShape="1">
          <a:blip r:embed="rId2"/>
          <a:srcRect l="51689"/>
          <a:stretch/>
        </p:blipFill>
        <p:spPr>
          <a:xfrm>
            <a:off x="6301946" y="0"/>
            <a:ext cx="5890054" cy="6858000"/>
          </a:xfrm>
          <a:prstGeom prst="rect">
            <a:avLst/>
          </a:prstGeom>
        </p:spPr>
      </p:pic>
      <p:sp>
        <p:nvSpPr>
          <p:cNvPr id="2" name="Title 1"/>
          <p:cNvSpPr>
            <a:spLocks noGrp="1"/>
          </p:cNvSpPr>
          <p:nvPr>
            <p:ph type="ctrTitle" hasCustomPrompt="1"/>
          </p:nvPr>
        </p:nvSpPr>
        <p:spPr>
          <a:xfrm>
            <a:off x="627854" y="2684346"/>
            <a:ext cx="7574314" cy="1201854"/>
          </a:xfrm>
        </p:spPr>
        <p:txBody>
          <a:bodyPr anchor="t">
            <a:noAutofit/>
          </a:bodyPr>
          <a:lstStyle>
            <a:lvl1pPr algn="l">
              <a:defRPr lang="en-AU" sz="3400" smtClean="0">
                <a:solidFill>
                  <a:schemeClr val="bg1"/>
                </a:solidFill>
                <a:effectLst/>
                <a:latin typeface="Arial" panose="020B0604020202020204" pitchFamily="34" charset="0"/>
                <a:cs typeface="Arial" panose="020B0604020202020204" pitchFamily="34" charset="0"/>
              </a:defRPr>
            </a:lvl1pPr>
          </a:lstStyle>
          <a:p>
            <a:r>
              <a:rPr lang="en-US" dirty="0"/>
              <a:t>Title Heading</a:t>
            </a:r>
            <a:endParaRPr lang="en-AU" dirty="0">
              <a:solidFill>
                <a:srgbClr val="FFFFFF"/>
              </a:solidFill>
              <a:effectLst/>
              <a:latin typeface="Helvetica" pitchFamily="2" charset="0"/>
            </a:endParaRPr>
          </a:p>
        </p:txBody>
      </p:sp>
      <p:sp>
        <p:nvSpPr>
          <p:cNvPr id="3" name="Subtitle 2"/>
          <p:cNvSpPr>
            <a:spLocks noGrp="1"/>
          </p:cNvSpPr>
          <p:nvPr>
            <p:ph type="subTitle" idx="1" hasCustomPrompt="1"/>
          </p:nvPr>
        </p:nvSpPr>
        <p:spPr>
          <a:xfrm>
            <a:off x="627854" y="3904488"/>
            <a:ext cx="7574314" cy="1483672"/>
          </a:xfrm>
        </p:spPr>
        <p:txBody>
          <a:bodyPr>
            <a:noAutofit/>
          </a:bodyPr>
          <a:lstStyle>
            <a:lvl1pPr marL="0" indent="0" algn="l">
              <a:lnSpc>
                <a:spcPts val="2050"/>
              </a:lnSpc>
              <a:spcBef>
                <a:spcPts val="0"/>
              </a:spcBef>
              <a:buNone/>
              <a:defRPr lang="en-AU" sz="1600" smtClean="0">
                <a:solidFill>
                  <a:schemeClr val="bg1"/>
                </a:solidFill>
                <a:effectLst/>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dirty="0"/>
              <a:t>Edit Master text styles</a:t>
            </a:r>
          </a:p>
        </p:txBody>
      </p:sp>
      <p:pic>
        <p:nvPicPr>
          <p:cNvPr id="6" name="Picture 5">
            <a:extLst>
              <a:ext uri="{FF2B5EF4-FFF2-40B4-BE49-F238E27FC236}">
                <a16:creationId xmlns:a16="http://schemas.microsoft.com/office/drawing/2014/main" id="{C2D4AE9F-74AC-D04B-90B5-A6807CBD85C4}"/>
              </a:ext>
            </a:extLst>
          </p:cNvPr>
          <p:cNvPicPr>
            <a:picLocks noChangeAspect="1"/>
          </p:cNvPicPr>
          <p:nvPr userDrawn="1"/>
        </p:nvPicPr>
        <p:blipFill>
          <a:blip r:embed="rId3"/>
          <a:stretch>
            <a:fillRect/>
          </a:stretch>
        </p:blipFill>
        <p:spPr>
          <a:xfrm>
            <a:off x="693876" y="707332"/>
            <a:ext cx="748146" cy="709155"/>
          </a:xfrm>
          <a:prstGeom prst="rect">
            <a:avLst/>
          </a:prstGeom>
        </p:spPr>
      </p:pic>
      <p:sp>
        <p:nvSpPr>
          <p:cNvPr id="7" name="TextBox 6">
            <a:extLst>
              <a:ext uri="{FF2B5EF4-FFF2-40B4-BE49-F238E27FC236}">
                <a16:creationId xmlns:a16="http://schemas.microsoft.com/office/drawing/2014/main" id="{40A88856-F89C-EF4E-B6A8-ABF16041A3D2}"/>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bg1"/>
                </a:solidFill>
              </a:rPr>
              <a:t>UTS CRICOS 00099F</a:t>
            </a:r>
          </a:p>
        </p:txBody>
      </p:sp>
    </p:spTree>
    <p:extLst>
      <p:ext uri="{BB962C8B-B14F-4D97-AF65-F5344CB8AC3E}">
        <p14:creationId xmlns:p14="http://schemas.microsoft.com/office/powerpoint/2010/main" val="26114267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ver 11">
    <p:bg>
      <p:bgRef idx="1001">
        <a:schemeClr val="bg1"/>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1856B1C-BE9C-3E40-80C8-A011A3C8E1BE}"/>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3464588" y="1933263"/>
            <a:ext cx="7007979" cy="1220142"/>
          </a:xfrm>
        </p:spPr>
        <p:txBody>
          <a:bodyPr anchor="t"/>
          <a:lstStyle>
            <a:lvl1pPr>
              <a:defRPr sz="3400">
                <a:solidFill>
                  <a:schemeClr val="bg1"/>
                </a:solidFill>
              </a:defRPr>
            </a:lvl1pPr>
          </a:lstStyle>
          <a:p>
            <a:r>
              <a:rPr lang="en-US" dirty="0"/>
              <a:t>Title 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p:nvPr>
        </p:nvSpPr>
        <p:spPr>
          <a:xfrm>
            <a:off x="3464588" y="3153403"/>
            <a:ext cx="7007979" cy="2185163"/>
          </a:xfrm>
        </p:spPr>
        <p:txBody>
          <a:bodyPr/>
          <a:lstStyle>
            <a:lvl1pPr marL="0" indent="0">
              <a:lnSpc>
                <a:spcPts val="2050"/>
              </a:lnSpc>
              <a:spcBef>
                <a:spcPts val="0"/>
              </a:spcBef>
              <a:buNone/>
              <a:defRPr lang="en-AU" sz="1600" smtClean="0">
                <a:solidFill>
                  <a:schemeClr val="bg1"/>
                </a:solidFill>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8" name="Picture 7">
            <a:extLst>
              <a:ext uri="{FF2B5EF4-FFF2-40B4-BE49-F238E27FC236}">
                <a16:creationId xmlns:a16="http://schemas.microsoft.com/office/drawing/2014/main" id="{4E3F4ABF-2D84-7949-9C75-93BB27248487}"/>
              </a:ext>
            </a:extLst>
          </p:cNvPr>
          <p:cNvPicPr>
            <a:picLocks noChangeAspect="1"/>
          </p:cNvPicPr>
          <p:nvPr userDrawn="1"/>
        </p:nvPicPr>
        <p:blipFill>
          <a:blip r:embed="rId3"/>
          <a:stretch>
            <a:fillRect/>
          </a:stretch>
        </p:blipFill>
        <p:spPr>
          <a:xfrm>
            <a:off x="693876" y="5449014"/>
            <a:ext cx="748146" cy="709155"/>
          </a:xfrm>
          <a:prstGeom prst="rect">
            <a:avLst/>
          </a:prstGeom>
        </p:spPr>
      </p:pic>
      <p:sp>
        <p:nvSpPr>
          <p:cNvPr id="6" name="TextBox 5">
            <a:extLst>
              <a:ext uri="{FF2B5EF4-FFF2-40B4-BE49-F238E27FC236}">
                <a16:creationId xmlns:a16="http://schemas.microsoft.com/office/drawing/2014/main" id="{5B12A80C-D730-564E-BB04-3FCA28CD2AE0}"/>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tx1">
                    <a:lumMod val="95000"/>
                    <a:lumOff val="5000"/>
                  </a:schemeClr>
                </a:solidFill>
              </a:rPr>
              <a:t>UTS CRICOS 00099F</a:t>
            </a:r>
          </a:p>
        </p:txBody>
      </p:sp>
    </p:spTree>
    <p:extLst>
      <p:ext uri="{BB962C8B-B14F-4D97-AF65-F5344CB8AC3E}">
        <p14:creationId xmlns:p14="http://schemas.microsoft.com/office/powerpoint/2010/main" val="533610802"/>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ver 12">
    <p:bg>
      <p:bgRef idx="1001">
        <a:schemeClr val="bg1"/>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164A8C5-B98A-DD4E-960D-F3D3761EC0E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5990971" y="2329189"/>
            <a:ext cx="5957189" cy="1220142"/>
          </a:xfrm>
        </p:spPr>
        <p:txBody>
          <a:bodyPr anchor="t"/>
          <a:lstStyle>
            <a:lvl1pPr>
              <a:defRPr sz="3400">
                <a:solidFill>
                  <a:schemeClr val="bg1"/>
                </a:solidFill>
              </a:defRPr>
            </a:lvl1pPr>
          </a:lstStyle>
          <a:p>
            <a:r>
              <a:rPr lang="en-US" dirty="0"/>
              <a:t>Title 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p:nvPr>
        </p:nvSpPr>
        <p:spPr>
          <a:xfrm>
            <a:off x="5990971" y="3549329"/>
            <a:ext cx="5957189" cy="2185163"/>
          </a:xfrm>
        </p:spPr>
        <p:txBody>
          <a:bodyPr/>
          <a:lstStyle>
            <a:lvl1pPr marL="0" indent="0">
              <a:lnSpc>
                <a:spcPts val="2050"/>
              </a:lnSpc>
              <a:spcBef>
                <a:spcPts val="0"/>
              </a:spcBef>
              <a:buNone/>
              <a:defRPr lang="en-AU" sz="1600" smtClean="0">
                <a:solidFill>
                  <a:schemeClr val="bg1"/>
                </a:solidFill>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8" name="Picture 7">
            <a:extLst>
              <a:ext uri="{FF2B5EF4-FFF2-40B4-BE49-F238E27FC236}">
                <a16:creationId xmlns:a16="http://schemas.microsoft.com/office/drawing/2014/main" id="{4E3F4ABF-2D84-7949-9C75-93BB27248487}"/>
              </a:ext>
            </a:extLst>
          </p:cNvPr>
          <p:cNvPicPr>
            <a:picLocks noChangeAspect="1"/>
          </p:cNvPicPr>
          <p:nvPr userDrawn="1"/>
        </p:nvPicPr>
        <p:blipFill>
          <a:blip r:embed="rId3"/>
          <a:stretch>
            <a:fillRect/>
          </a:stretch>
        </p:blipFill>
        <p:spPr>
          <a:xfrm>
            <a:off x="693876" y="5449014"/>
            <a:ext cx="748146" cy="709155"/>
          </a:xfrm>
          <a:prstGeom prst="rect">
            <a:avLst/>
          </a:prstGeom>
        </p:spPr>
      </p:pic>
      <p:sp>
        <p:nvSpPr>
          <p:cNvPr id="7" name="TextBox 6">
            <a:extLst>
              <a:ext uri="{FF2B5EF4-FFF2-40B4-BE49-F238E27FC236}">
                <a16:creationId xmlns:a16="http://schemas.microsoft.com/office/drawing/2014/main" id="{C2431573-003B-1248-BFDD-83146ACD9FF8}"/>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bg1"/>
                </a:solidFill>
              </a:rPr>
              <a:t>UTS CRICOS 00099F</a:t>
            </a:r>
          </a:p>
        </p:txBody>
      </p:sp>
    </p:spTree>
    <p:extLst>
      <p:ext uri="{BB962C8B-B14F-4D97-AF65-F5344CB8AC3E}">
        <p14:creationId xmlns:p14="http://schemas.microsoft.com/office/powerpoint/2010/main" val="1278147330"/>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ver 13">
    <p:bg>
      <p:bgRef idx="1001">
        <a:schemeClr val="bg1"/>
      </p:bgRef>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A92481E-4CF5-CA4B-AB81-3F8A7DE984BC}"/>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8" name="Picture 7">
            <a:extLst>
              <a:ext uri="{FF2B5EF4-FFF2-40B4-BE49-F238E27FC236}">
                <a16:creationId xmlns:a16="http://schemas.microsoft.com/office/drawing/2014/main" id="{F9E2E7B1-2CAA-0442-BF33-993CA9D00FE0}"/>
              </a:ext>
            </a:extLst>
          </p:cNvPr>
          <p:cNvPicPr>
            <a:picLocks noChangeAspect="1"/>
          </p:cNvPicPr>
          <p:nvPr userDrawn="1"/>
        </p:nvPicPr>
        <p:blipFill>
          <a:blip r:embed="rId3"/>
          <a:stretch>
            <a:fillRect/>
          </a:stretch>
        </p:blipFill>
        <p:spPr>
          <a:xfrm>
            <a:off x="693876" y="707332"/>
            <a:ext cx="748146" cy="709155"/>
          </a:xfrm>
          <a:prstGeom prst="rect">
            <a:avLst/>
          </a:prstGeom>
        </p:spPr>
      </p:pic>
      <p:sp>
        <p:nvSpPr>
          <p:cNvPr id="2" name="Title 1"/>
          <p:cNvSpPr>
            <a:spLocks noGrp="1"/>
          </p:cNvSpPr>
          <p:nvPr>
            <p:ph type="ctrTitle" hasCustomPrompt="1"/>
          </p:nvPr>
        </p:nvSpPr>
        <p:spPr>
          <a:xfrm>
            <a:off x="2235061" y="2276354"/>
            <a:ext cx="7318942" cy="1201854"/>
          </a:xfrm>
        </p:spPr>
        <p:txBody>
          <a:bodyPr anchor="t">
            <a:noAutofit/>
          </a:bodyPr>
          <a:lstStyle>
            <a:lvl1pPr algn="l">
              <a:defRPr lang="en-AU" sz="3400" smtClean="0">
                <a:solidFill>
                  <a:schemeClr val="tx1"/>
                </a:solidFill>
                <a:effectLst/>
                <a:latin typeface="Arial" panose="020B0604020202020204" pitchFamily="34" charset="0"/>
                <a:cs typeface="Arial" panose="020B0604020202020204" pitchFamily="34" charset="0"/>
              </a:defRPr>
            </a:lvl1pPr>
          </a:lstStyle>
          <a:p>
            <a:r>
              <a:rPr lang="en-US" dirty="0"/>
              <a:t>Title Heading</a:t>
            </a:r>
            <a:endParaRPr lang="en-AU" dirty="0">
              <a:solidFill>
                <a:srgbClr val="FFFFFF"/>
              </a:solidFill>
              <a:effectLst/>
              <a:latin typeface="Helvetica" pitchFamily="2" charset="0"/>
            </a:endParaRPr>
          </a:p>
        </p:txBody>
      </p:sp>
      <p:sp>
        <p:nvSpPr>
          <p:cNvPr id="3" name="Subtitle 2"/>
          <p:cNvSpPr>
            <a:spLocks noGrp="1"/>
          </p:cNvSpPr>
          <p:nvPr>
            <p:ph type="subTitle" idx="1" hasCustomPrompt="1"/>
          </p:nvPr>
        </p:nvSpPr>
        <p:spPr>
          <a:xfrm>
            <a:off x="2235061" y="3496496"/>
            <a:ext cx="7318942" cy="1483672"/>
          </a:xfrm>
        </p:spPr>
        <p:txBody>
          <a:bodyPr>
            <a:noAutofit/>
          </a:bodyPr>
          <a:lstStyle>
            <a:lvl1pPr marL="0" indent="0" algn="l">
              <a:lnSpc>
                <a:spcPts val="2050"/>
              </a:lnSpc>
              <a:spcBef>
                <a:spcPts val="0"/>
              </a:spcBef>
              <a:buNone/>
              <a:defRPr lang="en-AU" sz="1600" smtClean="0">
                <a:solidFill>
                  <a:schemeClr val="tx1"/>
                </a:solidFill>
                <a:effectLst/>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dirty="0"/>
              <a:t>Edit Master text styles</a:t>
            </a:r>
          </a:p>
        </p:txBody>
      </p:sp>
      <p:sp>
        <p:nvSpPr>
          <p:cNvPr id="6" name="TextBox 5">
            <a:extLst>
              <a:ext uri="{FF2B5EF4-FFF2-40B4-BE49-F238E27FC236}">
                <a16:creationId xmlns:a16="http://schemas.microsoft.com/office/drawing/2014/main" id="{2AF67CAC-88DC-A347-B609-48E8C5032870}"/>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tx1"/>
                </a:solidFill>
              </a:rPr>
              <a:t>UTS CRICOS 00099F</a:t>
            </a:r>
          </a:p>
        </p:txBody>
      </p:sp>
    </p:spTree>
    <p:extLst>
      <p:ext uri="{BB962C8B-B14F-4D97-AF65-F5344CB8AC3E}">
        <p14:creationId xmlns:p14="http://schemas.microsoft.com/office/powerpoint/2010/main" val="53588104"/>
      </p:ext>
    </p:extLst>
  </p:cSld>
  <p:clrMapOvr>
    <a:overrideClrMapping bg1="dk1" tx1="lt1" bg2="dk2" tx2="lt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ver 14">
    <p:bg>
      <p:bgPr>
        <a:solidFill>
          <a:schemeClr val="accent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EDA576C-E09E-DA46-9E41-2C17B83D5998}"/>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p:cNvSpPr>
            <a:spLocks noGrp="1"/>
          </p:cNvSpPr>
          <p:nvPr>
            <p:ph type="ctrTitle" hasCustomPrompt="1"/>
          </p:nvPr>
        </p:nvSpPr>
        <p:spPr>
          <a:xfrm>
            <a:off x="627854" y="2684346"/>
            <a:ext cx="7574314" cy="1201854"/>
          </a:xfrm>
        </p:spPr>
        <p:txBody>
          <a:bodyPr anchor="t">
            <a:noAutofit/>
          </a:bodyPr>
          <a:lstStyle>
            <a:lvl1pPr algn="l">
              <a:defRPr lang="en-AU" sz="3400" smtClean="0">
                <a:solidFill>
                  <a:schemeClr val="bg1"/>
                </a:solidFill>
                <a:effectLst/>
                <a:latin typeface="Arial" panose="020B0604020202020204" pitchFamily="34" charset="0"/>
                <a:cs typeface="Arial" panose="020B0604020202020204" pitchFamily="34" charset="0"/>
              </a:defRPr>
            </a:lvl1pPr>
          </a:lstStyle>
          <a:p>
            <a:r>
              <a:rPr lang="en-US" dirty="0"/>
              <a:t>Title Heading</a:t>
            </a:r>
            <a:endParaRPr lang="en-AU" dirty="0">
              <a:solidFill>
                <a:srgbClr val="FFFFFF"/>
              </a:solidFill>
              <a:effectLst/>
              <a:latin typeface="Helvetica" pitchFamily="2" charset="0"/>
            </a:endParaRPr>
          </a:p>
        </p:txBody>
      </p:sp>
      <p:sp>
        <p:nvSpPr>
          <p:cNvPr id="3" name="Subtitle 2"/>
          <p:cNvSpPr>
            <a:spLocks noGrp="1"/>
          </p:cNvSpPr>
          <p:nvPr>
            <p:ph type="subTitle" idx="1" hasCustomPrompt="1"/>
          </p:nvPr>
        </p:nvSpPr>
        <p:spPr>
          <a:xfrm>
            <a:off x="627854" y="3904488"/>
            <a:ext cx="7574314" cy="1483672"/>
          </a:xfrm>
        </p:spPr>
        <p:txBody>
          <a:bodyPr>
            <a:noAutofit/>
          </a:bodyPr>
          <a:lstStyle>
            <a:lvl1pPr marL="0" indent="0" algn="l">
              <a:lnSpc>
                <a:spcPts val="2050"/>
              </a:lnSpc>
              <a:spcBef>
                <a:spcPts val="0"/>
              </a:spcBef>
              <a:buNone/>
              <a:defRPr lang="en-AU" sz="1600" smtClean="0">
                <a:solidFill>
                  <a:schemeClr val="bg1"/>
                </a:solidFill>
                <a:effectLst/>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dirty="0"/>
              <a:t>Edit Master text styles</a:t>
            </a:r>
          </a:p>
        </p:txBody>
      </p:sp>
      <p:pic>
        <p:nvPicPr>
          <p:cNvPr id="6" name="Picture 5">
            <a:extLst>
              <a:ext uri="{FF2B5EF4-FFF2-40B4-BE49-F238E27FC236}">
                <a16:creationId xmlns:a16="http://schemas.microsoft.com/office/drawing/2014/main" id="{C2D4AE9F-74AC-D04B-90B5-A6807CBD85C4}"/>
              </a:ext>
            </a:extLst>
          </p:cNvPr>
          <p:cNvPicPr>
            <a:picLocks noChangeAspect="1"/>
          </p:cNvPicPr>
          <p:nvPr userDrawn="1"/>
        </p:nvPicPr>
        <p:blipFill>
          <a:blip r:embed="rId3"/>
          <a:stretch>
            <a:fillRect/>
          </a:stretch>
        </p:blipFill>
        <p:spPr>
          <a:xfrm>
            <a:off x="693876" y="707332"/>
            <a:ext cx="748146" cy="709155"/>
          </a:xfrm>
          <a:prstGeom prst="rect">
            <a:avLst/>
          </a:prstGeom>
        </p:spPr>
      </p:pic>
      <p:sp>
        <p:nvSpPr>
          <p:cNvPr id="8" name="TextBox 7">
            <a:extLst>
              <a:ext uri="{FF2B5EF4-FFF2-40B4-BE49-F238E27FC236}">
                <a16:creationId xmlns:a16="http://schemas.microsoft.com/office/drawing/2014/main" id="{527EBCE9-73DA-4849-863C-4D208F8DA70E}"/>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bg1"/>
                </a:solidFill>
              </a:rPr>
              <a:t>UTS CRICOS 00099F</a:t>
            </a:r>
          </a:p>
        </p:txBody>
      </p:sp>
    </p:spTree>
    <p:extLst>
      <p:ext uri="{BB962C8B-B14F-4D97-AF65-F5344CB8AC3E}">
        <p14:creationId xmlns:p14="http://schemas.microsoft.com/office/powerpoint/2010/main" val="32446650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ver 15">
    <p:bg>
      <p:bgPr>
        <a:solidFill>
          <a:schemeClr val="tx2"/>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7528CDE-FE80-924C-8060-9D82A8CC3229}"/>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8" name="Round Same Side Corner Rectangle 7">
            <a:extLst>
              <a:ext uri="{FF2B5EF4-FFF2-40B4-BE49-F238E27FC236}">
                <a16:creationId xmlns:a16="http://schemas.microsoft.com/office/drawing/2014/main" id="{41DFA51C-E3F7-3042-8CC9-2BA7335B534A}"/>
              </a:ext>
            </a:extLst>
          </p:cNvPr>
          <p:cNvSpPr/>
          <p:nvPr userDrawn="1"/>
        </p:nvSpPr>
        <p:spPr>
          <a:xfrm rot="16200000">
            <a:off x="5998464" y="481584"/>
            <a:ext cx="469392" cy="11917680"/>
          </a:xfrm>
          <a:prstGeom prst="round2SameRect">
            <a:avLst>
              <a:gd name="adj1" fmla="val 43334"/>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627854" y="855546"/>
            <a:ext cx="7574314" cy="1218351"/>
          </a:xfrm>
        </p:spPr>
        <p:txBody>
          <a:bodyPr anchor="t">
            <a:noAutofit/>
          </a:bodyPr>
          <a:lstStyle>
            <a:lvl1pPr algn="l">
              <a:defRPr lang="en-AU" sz="3400" smtClean="0">
                <a:solidFill>
                  <a:schemeClr val="bg1"/>
                </a:solidFill>
                <a:effectLst/>
              </a:defRPr>
            </a:lvl1pPr>
          </a:lstStyle>
          <a:p>
            <a:r>
              <a:rPr lang="en-US" dirty="0"/>
              <a:t>Title Heading</a:t>
            </a:r>
            <a:endParaRPr lang="en-AU" dirty="0">
              <a:solidFill>
                <a:srgbClr val="FFFFFF"/>
              </a:solidFill>
              <a:effectLst/>
              <a:latin typeface="Helvetica" pitchFamily="2" charset="0"/>
            </a:endParaRPr>
          </a:p>
        </p:txBody>
      </p:sp>
      <p:sp>
        <p:nvSpPr>
          <p:cNvPr id="3" name="Subtitle 2"/>
          <p:cNvSpPr>
            <a:spLocks noGrp="1"/>
          </p:cNvSpPr>
          <p:nvPr>
            <p:ph type="subTitle" idx="1"/>
          </p:nvPr>
        </p:nvSpPr>
        <p:spPr>
          <a:xfrm>
            <a:off x="627854" y="2075688"/>
            <a:ext cx="7574314" cy="1483672"/>
          </a:xfrm>
        </p:spPr>
        <p:txBody>
          <a:bodyPr>
            <a:noAutofit/>
          </a:bodyPr>
          <a:lstStyle>
            <a:lvl1pPr marL="0" indent="0" algn="l">
              <a:lnSpc>
                <a:spcPts val="2050"/>
              </a:lnSpc>
              <a:spcBef>
                <a:spcPts val="0"/>
              </a:spcBef>
              <a:buNone/>
              <a:defRPr lang="en-AU" sz="1600" smtClean="0">
                <a:solidFill>
                  <a:schemeClr val="bg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dirty="0">
              <a:solidFill>
                <a:srgbClr val="FFFFFF"/>
              </a:solidFill>
              <a:effectLst/>
              <a:latin typeface="Helvetica" pitchFamily="2" charset="0"/>
            </a:endParaRPr>
          </a:p>
        </p:txBody>
      </p:sp>
      <p:pic>
        <p:nvPicPr>
          <p:cNvPr id="11" name="Picture 10">
            <a:extLst>
              <a:ext uri="{FF2B5EF4-FFF2-40B4-BE49-F238E27FC236}">
                <a16:creationId xmlns:a16="http://schemas.microsoft.com/office/drawing/2014/main" id="{766798C6-69F7-6245-B3D0-596916941027}"/>
              </a:ext>
            </a:extLst>
          </p:cNvPr>
          <p:cNvPicPr>
            <a:picLocks noChangeAspect="1"/>
          </p:cNvPicPr>
          <p:nvPr userDrawn="1"/>
        </p:nvPicPr>
        <p:blipFill>
          <a:blip r:embed="rId3"/>
          <a:stretch>
            <a:fillRect/>
          </a:stretch>
        </p:blipFill>
        <p:spPr>
          <a:xfrm>
            <a:off x="573078" y="6287426"/>
            <a:ext cx="658649" cy="280276"/>
          </a:xfrm>
          <a:prstGeom prst="rect">
            <a:avLst/>
          </a:prstGeom>
        </p:spPr>
      </p:pic>
      <p:sp>
        <p:nvSpPr>
          <p:cNvPr id="9" name="TextBox 8">
            <a:extLst>
              <a:ext uri="{FF2B5EF4-FFF2-40B4-BE49-F238E27FC236}">
                <a16:creationId xmlns:a16="http://schemas.microsoft.com/office/drawing/2014/main" id="{538C20BC-6376-9040-AE58-12124121080C}"/>
              </a:ext>
            </a:extLst>
          </p:cNvPr>
          <p:cNvSpPr txBox="1"/>
          <p:nvPr userDrawn="1"/>
        </p:nvSpPr>
        <p:spPr>
          <a:xfrm>
            <a:off x="10018207" y="6326629"/>
            <a:ext cx="1748412" cy="246221"/>
          </a:xfrm>
          <a:prstGeom prst="rect">
            <a:avLst/>
          </a:prstGeom>
          <a:noFill/>
        </p:spPr>
        <p:txBody>
          <a:bodyPr wrap="square" rtlCol="0">
            <a:spAutoFit/>
          </a:bodyPr>
          <a:lstStyle/>
          <a:p>
            <a:pPr algn="r"/>
            <a:r>
              <a:rPr lang="en-US" sz="1000" dirty="0">
                <a:solidFill>
                  <a:schemeClr val="bg1"/>
                </a:solidFill>
              </a:rPr>
              <a:t>UTS CRICOS 00099F</a:t>
            </a:r>
          </a:p>
        </p:txBody>
      </p:sp>
    </p:spTree>
    <p:extLst>
      <p:ext uri="{BB962C8B-B14F-4D97-AF65-F5344CB8AC3E}">
        <p14:creationId xmlns:p14="http://schemas.microsoft.com/office/powerpoint/2010/main" val="114146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ayout 1">
    <p:bg>
      <p:bgRef idx="1001">
        <a:schemeClr val="bg1"/>
      </p:bgRef>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627854" y="856616"/>
            <a:ext cx="7574314" cy="1220142"/>
          </a:xfrm>
        </p:spPr>
        <p:txBody>
          <a:bodyPr anchor="t"/>
          <a:lstStyle>
            <a:lvl1pPr>
              <a:defRPr sz="3400">
                <a:solidFill>
                  <a:schemeClr val="tx1">
                    <a:lumMod val="95000"/>
                    <a:lumOff val="5000"/>
                  </a:schemeClr>
                </a:solidFill>
              </a:defRPr>
            </a:lvl1pPr>
          </a:lstStyle>
          <a:p>
            <a:r>
              <a:rPr lang="en-US" dirty="0"/>
              <a:t>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hasCustomPrompt="1"/>
          </p:nvPr>
        </p:nvSpPr>
        <p:spPr>
          <a:xfrm>
            <a:off x="713232" y="2085901"/>
            <a:ext cx="6144768" cy="785315"/>
          </a:xfrm>
          <a:solidFill>
            <a:schemeClr val="bg2">
              <a:lumMod val="20000"/>
              <a:lumOff val="80000"/>
            </a:schemeClr>
          </a:solidFill>
        </p:spPr>
        <p:txBody>
          <a:bodyPr lIns="90000" anchor="ctr"/>
          <a:lstStyle>
            <a:lvl1pPr marL="0" indent="0">
              <a:lnSpc>
                <a:spcPts val="2050"/>
              </a:lnSpc>
              <a:spcBef>
                <a:spcPts val="0"/>
              </a:spcBef>
              <a:buNone/>
              <a:defRPr lang="en-AU" smtClean="0">
                <a:effectLst/>
              </a:defRPr>
            </a:lvl1pPr>
            <a:lvl2pPr marL="457200" indent="0">
              <a:buNone/>
              <a:defRPr sz="1500">
                <a:solidFill>
                  <a:schemeClr val="tx1">
                    <a:lumMod val="95000"/>
                    <a:lumOff val="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1"/>
            <a:r>
              <a:rPr lang="en-US" dirty="0"/>
              <a:t>Click to edit Master</a:t>
            </a:r>
            <a:endParaRPr lang="en-AU" dirty="0">
              <a:effectLst/>
              <a:latin typeface="Helvetica" pitchFamily="2" charset="0"/>
            </a:endParaRPr>
          </a:p>
        </p:txBody>
      </p:sp>
      <p:sp>
        <p:nvSpPr>
          <p:cNvPr id="14" name="Text Placeholder 2">
            <a:extLst>
              <a:ext uri="{FF2B5EF4-FFF2-40B4-BE49-F238E27FC236}">
                <a16:creationId xmlns:a16="http://schemas.microsoft.com/office/drawing/2014/main" id="{E0E671DF-A16D-7042-99F1-01B4E7B92712}"/>
              </a:ext>
            </a:extLst>
          </p:cNvPr>
          <p:cNvSpPr>
            <a:spLocks noGrp="1"/>
          </p:cNvSpPr>
          <p:nvPr>
            <p:ph type="body" idx="13" hasCustomPrompt="1"/>
          </p:nvPr>
        </p:nvSpPr>
        <p:spPr>
          <a:xfrm>
            <a:off x="713232" y="3140968"/>
            <a:ext cx="6144768" cy="785315"/>
          </a:xfrm>
          <a:solidFill>
            <a:schemeClr val="tx2"/>
          </a:solidFill>
        </p:spPr>
        <p:txBody>
          <a:bodyPr anchor="ctr"/>
          <a:lstStyle>
            <a:lvl1pPr marL="0" indent="0">
              <a:lnSpc>
                <a:spcPts val="2050"/>
              </a:lnSpc>
              <a:spcBef>
                <a:spcPts val="0"/>
              </a:spcBef>
              <a:buNone/>
              <a:defRPr lang="en-AU" smtClean="0">
                <a:effectLst/>
              </a:defRPr>
            </a:lvl1pPr>
            <a:lvl2pPr marL="457200" indent="0">
              <a:buNone/>
              <a:defRPr sz="1500">
                <a:solidFill>
                  <a:schemeClr val="bg1"/>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1"/>
            <a:r>
              <a:rPr lang="en-US" dirty="0"/>
              <a:t>Click to edit Master</a:t>
            </a:r>
            <a:endParaRPr lang="en-AU" dirty="0">
              <a:effectLst/>
              <a:latin typeface="Helvetica" pitchFamily="2" charset="0"/>
            </a:endParaRPr>
          </a:p>
        </p:txBody>
      </p:sp>
      <p:sp>
        <p:nvSpPr>
          <p:cNvPr id="15" name="Text Placeholder 2">
            <a:extLst>
              <a:ext uri="{FF2B5EF4-FFF2-40B4-BE49-F238E27FC236}">
                <a16:creationId xmlns:a16="http://schemas.microsoft.com/office/drawing/2014/main" id="{5F8B380E-0693-2D4D-8629-8F7AEECD4997}"/>
              </a:ext>
            </a:extLst>
          </p:cNvPr>
          <p:cNvSpPr>
            <a:spLocks noGrp="1"/>
          </p:cNvSpPr>
          <p:nvPr>
            <p:ph type="body" idx="14" hasCustomPrompt="1"/>
          </p:nvPr>
        </p:nvSpPr>
        <p:spPr>
          <a:xfrm>
            <a:off x="713232" y="4302256"/>
            <a:ext cx="6144768" cy="785315"/>
          </a:xfrm>
          <a:solidFill>
            <a:schemeClr val="bg2"/>
          </a:solidFill>
        </p:spPr>
        <p:txBody>
          <a:bodyPr anchor="ctr"/>
          <a:lstStyle>
            <a:lvl1pPr marL="0" indent="0">
              <a:lnSpc>
                <a:spcPts val="2050"/>
              </a:lnSpc>
              <a:spcBef>
                <a:spcPts val="0"/>
              </a:spcBef>
              <a:buNone/>
              <a:defRPr lang="en-AU" smtClean="0">
                <a:effectLst/>
              </a:defRPr>
            </a:lvl1pPr>
            <a:lvl2pPr marL="457200" indent="0">
              <a:buNone/>
              <a:defRPr sz="1500">
                <a:solidFill>
                  <a:schemeClr val="tx1">
                    <a:lumMod val="95000"/>
                    <a:lumOff val="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1"/>
            <a:r>
              <a:rPr lang="en-US" dirty="0"/>
              <a:t>Click to edit Master</a:t>
            </a:r>
            <a:endParaRPr lang="en-AU" dirty="0">
              <a:effectLst/>
              <a:latin typeface="Helvetica" pitchFamily="2" charset="0"/>
            </a:endParaRPr>
          </a:p>
        </p:txBody>
      </p:sp>
      <p:sp>
        <p:nvSpPr>
          <p:cNvPr id="17" name="Content Placeholder 3">
            <a:extLst>
              <a:ext uri="{FF2B5EF4-FFF2-40B4-BE49-F238E27FC236}">
                <a16:creationId xmlns:a16="http://schemas.microsoft.com/office/drawing/2014/main" id="{5FF4630B-2B4C-AF4F-A238-DBAC88C7811A}"/>
              </a:ext>
            </a:extLst>
          </p:cNvPr>
          <p:cNvSpPr>
            <a:spLocks noGrp="1"/>
          </p:cNvSpPr>
          <p:nvPr>
            <p:ph sz="half" idx="2" hasCustomPrompt="1"/>
          </p:nvPr>
        </p:nvSpPr>
        <p:spPr>
          <a:xfrm>
            <a:off x="7111625" y="2085901"/>
            <a:ext cx="4358326" cy="3010813"/>
          </a:xfrm>
          <a:solidFill>
            <a:schemeClr val="accent1"/>
          </a:solidFill>
        </p:spPr>
        <p:txBody>
          <a:bodyPr anchor="ctr"/>
          <a:lstStyle>
            <a:lvl1pPr algn="ctr">
              <a:lnSpc>
                <a:spcPct val="100000"/>
              </a:lnSpc>
              <a:defRPr sz="2400">
                <a:solidFill>
                  <a:schemeClr val="bg1"/>
                </a:solidFill>
              </a:defRPr>
            </a:lvl1pPr>
          </a:lstStyle>
          <a:p>
            <a:pPr lvl="0"/>
            <a:r>
              <a:rPr lang="en-US" dirty="0"/>
              <a:t>Insert quote/</a:t>
            </a:r>
            <a:br>
              <a:rPr lang="en-US" dirty="0"/>
            </a:br>
            <a:r>
              <a:rPr lang="en-US" dirty="0"/>
              <a:t>image here</a:t>
            </a:r>
          </a:p>
        </p:txBody>
      </p:sp>
      <p:sp>
        <p:nvSpPr>
          <p:cNvPr id="11" name="Round Same Side Corner Rectangle 10">
            <a:extLst>
              <a:ext uri="{FF2B5EF4-FFF2-40B4-BE49-F238E27FC236}">
                <a16:creationId xmlns:a16="http://schemas.microsoft.com/office/drawing/2014/main" id="{B671E6C5-A11E-534F-A92A-A05330550BF1}"/>
              </a:ext>
            </a:extLst>
          </p:cNvPr>
          <p:cNvSpPr/>
          <p:nvPr userDrawn="1"/>
        </p:nvSpPr>
        <p:spPr>
          <a:xfrm rot="16200000">
            <a:off x="5998464" y="481584"/>
            <a:ext cx="469392" cy="11917680"/>
          </a:xfrm>
          <a:prstGeom prst="round2SameRect">
            <a:avLst>
              <a:gd name="adj1" fmla="val 43334"/>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F5A3F370-5644-0545-A5D8-95E03C5C759B}"/>
              </a:ext>
            </a:extLst>
          </p:cNvPr>
          <p:cNvPicPr>
            <a:picLocks noChangeAspect="1"/>
          </p:cNvPicPr>
          <p:nvPr userDrawn="1"/>
        </p:nvPicPr>
        <p:blipFill>
          <a:blip r:embed="rId2"/>
          <a:stretch>
            <a:fillRect/>
          </a:stretch>
        </p:blipFill>
        <p:spPr>
          <a:xfrm>
            <a:off x="573078" y="6287426"/>
            <a:ext cx="658649" cy="280276"/>
          </a:xfrm>
          <a:prstGeom prst="rect">
            <a:avLst/>
          </a:prstGeom>
        </p:spPr>
      </p:pic>
      <p:sp>
        <p:nvSpPr>
          <p:cNvPr id="5" name="Footer Placeholder 4"/>
          <p:cNvSpPr>
            <a:spLocks noGrp="1"/>
          </p:cNvSpPr>
          <p:nvPr>
            <p:ph type="ftr" sz="quarter" idx="11"/>
          </p:nvPr>
        </p:nvSpPr>
        <p:spPr>
          <a:xfrm>
            <a:off x="6363093" y="6255097"/>
            <a:ext cx="5402187" cy="365125"/>
          </a:xfrm>
        </p:spPr>
        <p:txBody>
          <a:bodyPr/>
          <a:lstStyle>
            <a:lvl1pPr algn="r">
              <a:defRPr sz="1000">
                <a:solidFill>
                  <a:schemeClr val="bg1"/>
                </a:solidFill>
              </a:defRPr>
            </a:lvl1pPr>
          </a:lstStyle>
          <a:p>
            <a:r>
              <a:rPr lang="en-US" dirty="0"/>
              <a:t>Footer content here</a:t>
            </a:r>
          </a:p>
        </p:txBody>
      </p:sp>
    </p:spTree>
    <p:extLst>
      <p:ext uri="{BB962C8B-B14F-4D97-AF65-F5344CB8AC3E}">
        <p14:creationId xmlns:p14="http://schemas.microsoft.com/office/powerpoint/2010/main" val="974764954"/>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ayout 2">
    <p:bg>
      <p:bgRef idx="1001">
        <a:schemeClr val="bg1"/>
      </p:bgRef>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627854" y="856616"/>
            <a:ext cx="7574314" cy="780160"/>
          </a:xfrm>
        </p:spPr>
        <p:txBody>
          <a:bodyPr anchor="t"/>
          <a:lstStyle>
            <a:lvl1pPr>
              <a:defRPr sz="3400">
                <a:solidFill>
                  <a:schemeClr val="tx1">
                    <a:lumMod val="95000"/>
                    <a:lumOff val="5000"/>
                  </a:schemeClr>
                </a:solidFill>
              </a:defRPr>
            </a:lvl1pPr>
          </a:lstStyle>
          <a:p>
            <a:r>
              <a:rPr lang="en-US" dirty="0"/>
              <a:t>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hasCustomPrompt="1"/>
          </p:nvPr>
        </p:nvSpPr>
        <p:spPr>
          <a:xfrm>
            <a:off x="713232" y="1636776"/>
            <a:ext cx="3566160" cy="2049399"/>
          </a:xfrm>
          <a:solidFill>
            <a:schemeClr val="tx2"/>
          </a:solidFill>
        </p:spPr>
        <p:txBody>
          <a:bodyPr lIns="306000" rIns="125999" anchor="ctr"/>
          <a:lstStyle>
            <a:lvl1pPr marL="0" indent="0">
              <a:lnSpc>
                <a:spcPts val="1750"/>
              </a:lnSpc>
              <a:spcBef>
                <a:spcPts val="0"/>
              </a:spcBef>
              <a:spcAft>
                <a:spcPts val="1000"/>
              </a:spcAft>
              <a:buNone/>
              <a:defRPr lang="en-AU" sz="1400" smtClean="0">
                <a:solidFill>
                  <a:schemeClr val="bg1"/>
                </a:solidFill>
                <a:effectLst/>
              </a:defRPr>
            </a:lvl1pPr>
            <a:lvl2pPr marL="457200" indent="0">
              <a:buNone/>
              <a:defRPr sz="1500">
                <a:solidFill>
                  <a:schemeClr val="bg1"/>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solidFill>
                <a:srgbClr val="FFFFFF"/>
              </a:solidFill>
              <a:effectLst/>
              <a:latin typeface="Helvetica" pitchFamily="2" charset="0"/>
            </a:endParaRPr>
          </a:p>
        </p:txBody>
      </p:sp>
      <p:sp>
        <p:nvSpPr>
          <p:cNvPr id="14" name="Text Placeholder 2">
            <a:extLst>
              <a:ext uri="{FF2B5EF4-FFF2-40B4-BE49-F238E27FC236}">
                <a16:creationId xmlns:a16="http://schemas.microsoft.com/office/drawing/2014/main" id="{E0E671DF-A16D-7042-99F1-01B4E7B92712}"/>
              </a:ext>
            </a:extLst>
          </p:cNvPr>
          <p:cNvSpPr>
            <a:spLocks noGrp="1"/>
          </p:cNvSpPr>
          <p:nvPr>
            <p:ph type="body" idx="13" hasCustomPrompt="1"/>
          </p:nvPr>
        </p:nvSpPr>
        <p:spPr>
          <a:xfrm>
            <a:off x="4279392" y="3679334"/>
            <a:ext cx="3582073" cy="2063100"/>
          </a:xfrm>
          <a:solidFill>
            <a:schemeClr val="tx2"/>
          </a:solidFill>
        </p:spPr>
        <p:txBody>
          <a:bodyPr lIns="306000" rIns="125999" anchor="ctr"/>
          <a:lstStyle>
            <a:lvl1pPr marL="0" indent="0">
              <a:lnSpc>
                <a:spcPts val="1850"/>
              </a:lnSpc>
              <a:spcBef>
                <a:spcPts val="0"/>
              </a:spcBef>
              <a:spcAft>
                <a:spcPts val="1000"/>
              </a:spcAft>
              <a:buNone/>
              <a:defRPr lang="en-AU" sz="1400" smtClean="0">
                <a:solidFill>
                  <a:schemeClr val="bg1"/>
                </a:solidFill>
                <a:effectLst/>
              </a:defRPr>
            </a:lvl1pPr>
            <a:lvl2pPr marL="457200" indent="0">
              <a:buNone/>
              <a:defRPr sz="1500">
                <a:solidFill>
                  <a:schemeClr val="bg1"/>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solidFill>
                <a:srgbClr val="FFFFFF"/>
              </a:solidFill>
              <a:effectLst/>
              <a:latin typeface="Helvetica" pitchFamily="2" charset="0"/>
            </a:endParaRPr>
          </a:p>
        </p:txBody>
      </p:sp>
      <p:sp>
        <p:nvSpPr>
          <p:cNvPr id="15" name="Text Placeholder 2">
            <a:extLst>
              <a:ext uri="{FF2B5EF4-FFF2-40B4-BE49-F238E27FC236}">
                <a16:creationId xmlns:a16="http://schemas.microsoft.com/office/drawing/2014/main" id="{5F8B380E-0693-2D4D-8629-8F7AEECD4997}"/>
              </a:ext>
            </a:extLst>
          </p:cNvPr>
          <p:cNvSpPr>
            <a:spLocks noGrp="1"/>
          </p:cNvSpPr>
          <p:nvPr>
            <p:ph type="body" idx="14" hasCustomPrompt="1"/>
          </p:nvPr>
        </p:nvSpPr>
        <p:spPr>
          <a:xfrm>
            <a:off x="713232" y="3683000"/>
            <a:ext cx="3566160" cy="2059433"/>
          </a:xfrm>
          <a:solidFill>
            <a:schemeClr val="bg2"/>
          </a:solidFill>
        </p:spPr>
        <p:txBody>
          <a:bodyPr lIns="306000" rIns="125999" anchor="ctr"/>
          <a:lstStyle>
            <a:lvl1pPr marL="0" indent="0">
              <a:lnSpc>
                <a:spcPts val="1750"/>
              </a:lnSpc>
              <a:spcBef>
                <a:spcPts val="0"/>
              </a:spcBef>
              <a:spcAft>
                <a:spcPts val="1000"/>
              </a:spcAft>
              <a:buNone/>
              <a:defRPr lang="en-AU" sz="1400" smtClean="0">
                <a:effectLst/>
              </a:defRPr>
            </a:lvl1pPr>
            <a:lvl2pPr marL="457200" indent="0">
              <a:buNone/>
              <a:defRPr sz="1500">
                <a:solidFill>
                  <a:schemeClr val="tx1">
                    <a:lumMod val="95000"/>
                    <a:lumOff val="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solidFill>
                <a:srgbClr val="FFFFFF"/>
              </a:solidFill>
              <a:effectLst/>
              <a:latin typeface="Helvetica" pitchFamily="2" charset="0"/>
            </a:endParaRPr>
          </a:p>
        </p:txBody>
      </p:sp>
      <p:sp>
        <p:nvSpPr>
          <p:cNvPr id="16" name="Text Placeholder 2">
            <a:extLst>
              <a:ext uri="{FF2B5EF4-FFF2-40B4-BE49-F238E27FC236}">
                <a16:creationId xmlns:a16="http://schemas.microsoft.com/office/drawing/2014/main" id="{F0D50968-2440-3B43-AD3A-9DED17BFF302}"/>
              </a:ext>
            </a:extLst>
          </p:cNvPr>
          <p:cNvSpPr>
            <a:spLocks noGrp="1"/>
          </p:cNvSpPr>
          <p:nvPr>
            <p:ph type="body" idx="15" hasCustomPrompt="1"/>
          </p:nvPr>
        </p:nvSpPr>
        <p:spPr>
          <a:xfrm>
            <a:off x="4279392" y="1637322"/>
            <a:ext cx="3582073" cy="2042011"/>
          </a:xfrm>
          <a:solidFill>
            <a:schemeClr val="bg2"/>
          </a:solidFill>
        </p:spPr>
        <p:txBody>
          <a:bodyPr lIns="306000" rIns="125999" anchor="ctr"/>
          <a:lstStyle>
            <a:lvl1pPr marL="0" indent="0">
              <a:lnSpc>
                <a:spcPts val="1850"/>
              </a:lnSpc>
              <a:spcBef>
                <a:spcPts val="0"/>
              </a:spcBef>
              <a:spcAft>
                <a:spcPts val="1000"/>
              </a:spcAft>
              <a:buNone/>
              <a:defRPr lang="en-AU" sz="1400" smtClean="0">
                <a:effectLst/>
              </a:defRPr>
            </a:lvl1pPr>
            <a:lvl2pPr marL="457200" indent="0">
              <a:buNone/>
              <a:defRPr sz="1500">
                <a:solidFill>
                  <a:schemeClr val="bg1"/>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solidFill>
                <a:srgbClr val="FFFFFF"/>
              </a:solidFill>
              <a:effectLst/>
              <a:latin typeface="Helvetica" pitchFamily="2" charset="0"/>
            </a:endParaRPr>
          </a:p>
        </p:txBody>
      </p:sp>
      <p:sp>
        <p:nvSpPr>
          <p:cNvPr id="18" name="Text Placeholder 2">
            <a:extLst>
              <a:ext uri="{FF2B5EF4-FFF2-40B4-BE49-F238E27FC236}">
                <a16:creationId xmlns:a16="http://schemas.microsoft.com/office/drawing/2014/main" id="{BA815EB8-459D-6447-995E-71AD9F1743EA}"/>
              </a:ext>
            </a:extLst>
          </p:cNvPr>
          <p:cNvSpPr>
            <a:spLocks noGrp="1"/>
          </p:cNvSpPr>
          <p:nvPr>
            <p:ph type="body" idx="16" hasCustomPrompt="1"/>
          </p:nvPr>
        </p:nvSpPr>
        <p:spPr>
          <a:xfrm>
            <a:off x="7861465" y="1636776"/>
            <a:ext cx="3590623" cy="2048257"/>
          </a:xfrm>
          <a:solidFill>
            <a:schemeClr val="tx2"/>
          </a:solidFill>
        </p:spPr>
        <p:txBody>
          <a:bodyPr lIns="306000" rIns="125999" anchor="ctr"/>
          <a:lstStyle>
            <a:lvl1pPr marL="0" indent="0">
              <a:lnSpc>
                <a:spcPts val="1750"/>
              </a:lnSpc>
              <a:spcBef>
                <a:spcPts val="0"/>
              </a:spcBef>
              <a:spcAft>
                <a:spcPts val="1000"/>
              </a:spcAft>
              <a:buNone/>
              <a:defRPr lang="en-AU" sz="1400" smtClean="0">
                <a:solidFill>
                  <a:schemeClr val="bg1"/>
                </a:solidFill>
                <a:effectLst/>
              </a:defRPr>
            </a:lvl1pPr>
            <a:lvl2pPr marL="457200" indent="0">
              <a:buNone/>
              <a:defRPr sz="1500">
                <a:solidFill>
                  <a:schemeClr val="bg1"/>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solidFill>
                <a:srgbClr val="FFFFFF"/>
              </a:solidFill>
              <a:effectLst/>
              <a:latin typeface="Helvetica" pitchFamily="2" charset="0"/>
            </a:endParaRPr>
          </a:p>
        </p:txBody>
      </p:sp>
      <p:sp>
        <p:nvSpPr>
          <p:cNvPr id="19" name="Text Placeholder 2">
            <a:extLst>
              <a:ext uri="{FF2B5EF4-FFF2-40B4-BE49-F238E27FC236}">
                <a16:creationId xmlns:a16="http://schemas.microsoft.com/office/drawing/2014/main" id="{973DEDB3-CB8D-134C-A2A4-DD1A97442C51}"/>
              </a:ext>
            </a:extLst>
          </p:cNvPr>
          <p:cNvSpPr>
            <a:spLocks noGrp="1"/>
          </p:cNvSpPr>
          <p:nvPr>
            <p:ph type="body" idx="17" hasCustomPrompt="1"/>
          </p:nvPr>
        </p:nvSpPr>
        <p:spPr>
          <a:xfrm>
            <a:off x="7861465" y="3685033"/>
            <a:ext cx="3590623" cy="2057400"/>
          </a:xfrm>
          <a:solidFill>
            <a:schemeClr val="bg2"/>
          </a:solidFill>
        </p:spPr>
        <p:txBody>
          <a:bodyPr lIns="306000" rIns="125999" anchor="ctr"/>
          <a:lstStyle>
            <a:lvl1pPr marL="0" indent="0">
              <a:lnSpc>
                <a:spcPts val="1750"/>
              </a:lnSpc>
              <a:spcBef>
                <a:spcPts val="0"/>
              </a:spcBef>
              <a:spcAft>
                <a:spcPts val="1000"/>
              </a:spcAft>
              <a:buNone/>
              <a:defRPr lang="en-AU" sz="1400" smtClean="0">
                <a:effectLst/>
              </a:defRPr>
            </a:lvl1pPr>
            <a:lvl2pPr marL="457200" indent="0">
              <a:buNone/>
              <a:defRPr sz="1500">
                <a:solidFill>
                  <a:schemeClr val="tx1">
                    <a:lumMod val="95000"/>
                    <a:lumOff val="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solidFill>
                <a:srgbClr val="FFFFFF"/>
              </a:solidFill>
              <a:effectLst/>
              <a:latin typeface="Helvetica" pitchFamily="2" charset="0"/>
            </a:endParaRPr>
          </a:p>
        </p:txBody>
      </p:sp>
      <p:sp>
        <p:nvSpPr>
          <p:cNvPr id="17" name="Round Same Side Corner Rectangle 16">
            <a:extLst>
              <a:ext uri="{FF2B5EF4-FFF2-40B4-BE49-F238E27FC236}">
                <a16:creationId xmlns:a16="http://schemas.microsoft.com/office/drawing/2014/main" id="{4459DFE8-3502-704B-8EEE-DEF0B479392D}"/>
              </a:ext>
            </a:extLst>
          </p:cNvPr>
          <p:cNvSpPr/>
          <p:nvPr userDrawn="1"/>
        </p:nvSpPr>
        <p:spPr>
          <a:xfrm rot="16200000">
            <a:off x="5998464" y="481584"/>
            <a:ext cx="469392" cy="11917680"/>
          </a:xfrm>
          <a:prstGeom prst="round2SameRect">
            <a:avLst>
              <a:gd name="adj1" fmla="val 43334"/>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3ACA7B30-F0C0-B444-8FAD-E07917DCA481}"/>
              </a:ext>
            </a:extLst>
          </p:cNvPr>
          <p:cNvPicPr>
            <a:picLocks noChangeAspect="1"/>
          </p:cNvPicPr>
          <p:nvPr userDrawn="1"/>
        </p:nvPicPr>
        <p:blipFill>
          <a:blip r:embed="rId2"/>
          <a:stretch>
            <a:fillRect/>
          </a:stretch>
        </p:blipFill>
        <p:spPr>
          <a:xfrm>
            <a:off x="573078" y="6287426"/>
            <a:ext cx="658649" cy="280276"/>
          </a:xfrm>
          <a:prstGeom prst="rect">
            <a:avLst/>
          </a:prstGeom>
        </p:spPr>
      </p:pic>
      <p:sp>
        <p:nvSpPr>
          <p:cNvPr id="21" name="Footer Placeholder 4">
            <a:extLst>
              <a:ext uri="{FF2B5EF4-FFF2-40B4-BE49-F238E27FC236}">
                <a16:creationId xmlns:a16="http://schemas.microsoft.com/office/drawing/2014/main" id="{3A7DB94B-D2C7-2343-B66C-A785C1936F73}"/>
              </a:ext>
            </a:extLst>
          </p:cNvPr>
          <p:cNvSpPr>
            <a:spLocks noGrp="1"/>
          </p:cNvSpPr>
          <p:nvPr>
            <p:ph type="ftr" sz="quarter" idx="11"/>
          </p:nvPr>
        </p:nvSpPr>
        <p:spPr>
          <a:xfrm>
            <a:off x="6363093" y="6255097"/>
            <a:ext cx="5402187" cy="365125"/>
          </a:xfrm>
        </p:spPr>
        <p:txBody>
          <a:bodyPr/>
          <a:lstStyle>
            <a:lvl1pPr algn="r">
              <a:defRPr sz="1000">
                <a:solidFill>
                  <a:schemeClr val="bg1"/>
                </a:solidFill>
              </a:defRPr>
            </a:lvl1pPr>
          </a:lstStyle>
          <a:p>
            <a:r>
              <a:rPr lang="en-US" dirty="0"/>
              <a:t>Footer content here</a:t>
            </a:r>
          </a:p>
        </p:txBody>
      </p:sp>
    </p:spTree>
    <p:extLst>
      <p:ext uri="{BB962C8B-B14F-4D97-AF65-F5344CB8AC3E}">
        <p14:creationId xmlns:p14="http://schemas.microsoft.com/office/powerpoint/2010/main" val="1125801006"/>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yout 3">
    <p:bg>
      <p:bgRef idx="1001">
        <a:schemeClr val="bg1"/>
      </p:bgRef>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627854" y="857541"/>
            <a:ext cx="7574314" cy="797523"/>
          </a:xfrm>
        </p:spPr>
        <p:txBody>
          <a:bodyPr anchor="t"/>
          <a:lstStyle>
            <a:lvl1pPr>
              <a:defRPr sz="3400">
                <a:solidFill>
                  <a:schemeClr val="tx1">
                    <a:lumMod val="95000"/>
                    <a:lumOff val="5000"/>
                  </a:schemeClr>
                </a:solidFill>
              </a:defRPr>
            </a:lvl1pPr>
          </a:lstStyle>
          <a:p>
            <a:r>
              <a:rPr lang="en-US" dirty="0"/>
              <a:t>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hasCustomPrompt="1"/>
          </p:nvPr>
        </p:nvSpPr>
        <p:spPr>
          <a:xfrm>
            <a:off x="388603" y="4045965"/>
            <a:ext cx="3770410" cy="2144523"/>
          </a:xfrm>
        </p:spPr>
        <p:txBody>
          <a:bodyPr/>
          <a:lstStyle>
            <a:lvl1pPr marL="0" indent="0" algn="ctr">
              <a:lnSpc>
                <a:spcPct val="100000"/>
              </a:lnSpc>
              <a:spcBef>
                <a:spcPts val="0"/>
              </a:spcBef>
              <a:spcAft>
                <a:spcPts val="1000"/>
              </a:spcAft>
              <a:buNone/>
              <a:defRPr lang="en-AU" sz="1500" smtClean="0">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effectLst/>
              <a:latin typeface="Helvetica" pitchFamily="2" charset="0"/>
            </a:endParaRPr>
          </a:p>
        </p:txBody>
      </p:sp>
      <p:sp>
        <p:nvSpPr>
          <p:cNvPr id="15" name="Picture Placeholder 2">
            <a:extLst>
              <a:ext uri="{FF2B5EF4-FFF2-40B4-BE49-F238E27FC236}">
                <a16:creationId xmlns:a16="http://schemas.microsoft.com/office/drawing/2014/main" id="{C5E5639F-BC0B-4F4B-B21B-6615FC21FDC1}"/>
              </a:ext>
            </a:extLst>
          </p:cNvPr>
          <p:cNvSpPr>
            <a:spLocks noGrp="1"/>
          </p:cNvSpPr>
          <p:nvPr>
            <p:ph type="pic" idx="1" hasCustomPrompt="1"/>
          </p:nvPr>
        </p:nvSpPr>
        <p:spPr>
          <a:xfrm>
            <a:off x="1244208" y="1730947"/>
            <a:ext cx="2059200" cy="2059200"/>
          </a:xfrm>
        </p:spPr>
        <p:txBody>
          <a:bodyPr anchor="ctr"/>
          <a:lstStyle>
            <a:lvl1pPr marL="0" indent="0" algn="ctr">
              <a:buNone/>
              <a:defRPr sz="2400">
                <a:solidFill>
                  <a:schemeClr val="tx1">
                    <a:lumMod val="95000"/>
                    <a:lumOff val="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to insert image</a:t>
            </a:r>
          </a:p>
        </p:txBody>
      </p:sp>
      <p:sp>
        <p:nvSpPr>
          <p:cNvPr id="16" name="Picture Placeholder 2">
            <a:extLst>
              <a:ext uri="{FF2B5EF4-FFF2-40B4-BE49-F238E27FC236}">
                <a16:creationId xmlns:a16="http://schemas.microsoft.com/office/drawing/2014/main" id="{38DE4CFE-5015-1F4E-AE20-6BBC2948ADCB}"/>
              </a:ext>
            </a:extLst>
          </p:cNvPr>
          <p:cNvSpPr>
            <a:spLocks noGrp="1"/>
          </p:cNvSpPr>
          <p:nvPr>
            <p:ph type="pic" idx="13" hasCustomPrompt="1"/>
          </p:nvPr>
        </p:nvSpPr>
        <p:spPr>
          <a:xfrm>
            <a:off x="5066400" y="1730947"/>
            <a:ext cx="2059200" cy="2059200"/>
          </a:xfrm>
        </p:spPr>
        <p:txBody>
          <a:bodyPr anchor="ctr"/>
          <a:lstStyle>
            <a:lvl1pPr marL="0" indent="0" algn="ctr">
              <a:buNone/>
              <a:defRPr sz="2400">
                <a:solidFill>
                  <a:schemeClr val="tx1">
                    <a:lumMod val="95000"/>
                    <a:lumOff val="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to insert image</a:t>
            </a:r>
          </a:p>
        </p:txBody>
      </p:sp>
      <p:sp>
        <p:nvSpPr>
          <p:cNvPr id="17" name="Picture Placeholder 2">
            <a:extLst>
              <a:ext uri="{FF2B5EF4-FFF2-40B4-BE49-F238E27FC236}">
                <a16:creationId xmlns:a16="http://schemas.microsoft.com/office/drawing/2014/main" id="{BA3B6E67-1E67-5A41-A48D-70542D4DCD54}"/>
              </a:ext>
            </a:extLst>
          </p:cNvPr>
          <p:cNvSpPr>
            <a:spLocks noGrp="1"/>
          </p:cNvSpPr>
          <p:nvPr>
            <p:ph type="pic" idx="14" hasCustomPrompt="1"/>
          </p:nvPr>
        </p:nvSpPr>
        <p:spPr>
          <a:xfrm>
            <a:off x="8887051" y="1730947"/>
            <a:ext cx="2059200" cy="2059200"/>
          </a:xfrm>
        </p:spPr>
        <p:txBody>
          <a:bodyPr anchor="ctr"/>
          <a:lstStyle>
            <a:lvl1pPr marL="0" indent="0" algn="ctr">
              <a:buNone/>
              <a:defRPr sz="2400">
                <a:solidFill>
                  <a:schemeClr val="tx1">
                    <a:lumMod val="95000"/>
                    <a:lumOff val="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to insert image</a:t>
            </a:r>
          </a:p>
        </p:txBody>
      </p:sp>
      <p:sp>
        <p:nvSpPr>
          <p:cNvPr id="18" name="Text Placeholder 2">
            <a:extLst>
              <a:ext uri="{FF2B5EF4-FFF2-40B4-BE49-F238E27FC236}">
                <a16:creationId xmlns:a16="http://schemas.microsoft.com/office/drawing/2014/main" id="{BC739BE0-C2A7-7048-A7CC-6EA32385D3A3}"/>
              </a:ext>
            </a:extLst>
          </p:cNvPr>
          <p:cNvSpPr>
            <a:spLocks noGrp="1"/>
          </p:cNvSpPr>
          <p:nvPr>
            <p:ph type="body" idx="15" hasCustomPrompt="1"/>
          </p:nvPr>
        </p:nvSpPr>
        <p:spPr>
          <a:xfrm>
            <a:off x="4210795" y="4045964"/>
            <a:ext cx="3770410" cy="2144523"/>
          </a:xfrm>
        </p:spPr>
        <p:txBody>
          <a:bodyPr/>
          <a:lstStyle>
            <a:lvl1pPr marL="0" indent="0" algn="ctr">
              <a:lnSpc>
                <a:spcPct val="100000"/>
              </a:lnSpc>
              <a:spcBef>
                <a:spcPts val="0"/>
              </a:spcBef>
              <a:spcAft>
                <a:spcPts val="1000"/>
              </a:spcAft>
              <a:buNone/>
              <a:defRPr lang="en-AU" sz="1500" smtClean="0">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effectLst/>
              <a:latin typeface="Helvetica" pitchFamily="2" charset="0"/>
            </a:endParaRPr>
          </a:p>
        </p:txBody>
      </p:sp>
      <p:sp>
        <p:nvSpPr>
          <p:cNvPr id="19" name="Text Placeholder 2">
            <a:extLst>
              <a:ext uri="{FF2B5EF4-FFF2-40B4-BE49-F238E27FC236}">
                <a16:creationId xmlns:a16="http://schemas.microsoft.com/office/drawing/2014/main" id="{2389AA33-BE6F-184B-A8BB-024EA6EE4825}"/>
              </a:ext>
            </a:extLst>
          </p:cNvPr>
          <p:cNvSpPr>
            <a:spLocks noGrp="1"/>
          </p:cNvSpPr>
          <p:nvPr>
            <p:ph type="body" idx="16" hasCustomPrompt="1"/>
          </p:nvPr>
        </p:nvSpPr>
        <p:spPr>
          <a:xfrm>
            <a:off x="8031446" y="4045963"/>
            <a:ext cx="3770410" cy="2144523"/>
          </a:xfrm>
        </p:spPr>
        <p:txBody>
          <a:bodyPr/>
          <a:lstStyle>
            <a:lvl1pPr marL="0" indent="0" algn="ctr">
              <a:lnSpc>
                <a:spcPct val="100000"/>
              </a:lnSpc>
              <a:spcBef>
                <a:spcPts val="0"/>
              </a:spcBef>
              <a:spcAft>
                <a:spcPts val="1000"/>
              </a:spcAft>
              <a:buNone/>
              <a:defRPr lang="en-AU" sz="1500" smtClean="0">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effectLst/>
              <a:latin typeface="Helvetica" pitchFamily="2" charset="0"/>
            </a:endParaRPr>
          </a:p>
        </p:txBody>
      </p:sp>
      <p:sp>
        <p:nvSpPr>
          <p:cNvPr id="20" name="Round Same Side Corner Rectangle 19">
            <a:extLst>
              <a:ext uri="{FF2B5EF4-FFF2-40B4-BE49-F238E27FC236}">
                <a16:creationId xmlns:a16="http://schemas.microsoft.com/office/drawing/2014/main" id="{37A4A0F8-DC45-C145-BED2-E020BF447968}"/>
              </a:ext>
            </a:extLst>
          </p:cNvPr>
          <p:cNvSpPr/>
          <p:nvPr userDrawn="1"/>
        </p:nvSpPr>
        <p:spPr>
          <a:xfrm rot="16200000">
            <a:off x="5998464" y="481584"/>
            <a:ext cx="469392" cy="11917680"/>
          </a:xfrm>
          <a:prstGeom prst="round2SameRect">
            <a:avLst>
              <a:gd name="adj1" fmla="val 43334"/>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a:extLst>
              <a:ext uri="{FF2B5EF4-FFF2-40B4-BE49-F238E27FC236}">
                <a16:creationId xmlns:a16="http://schemas.microsoft.com/office/drawing/2014/main" id="{90BB4B78-462E-CA47-8C74-FCB5A12E302F}"/>
              </a:ext>
            </a:extLst>
          </p:cNvPr>
          <p:cNvPicPr>
            <a:picLocks noChangeAspect="1"/>
          </p:cNvPicPr>
          <p:nvPr userDrawn="1"/>
        </p:nvPicPr>
        <p:blipFill>
          <a:blip r:embed="rId2"/>
          <a:stretch>
            <a:fillRect/>
          </a:stretch>
        </p:blipFill>
        <p:spPr>
          <a:xfrm>
            <a:off x="573078" y="6287426"/>
            <a:ext cx="658649" cy="280276"/>
          </a:xfrm>
          <a:prstGeom prst="rect">
            <a:avLst/>
          </a:prstGeom>
        </p:spPr>
      </p:pic>
      <p:sp>
        <p:nvSpPr>
          <p:cNvPr id="22" name="Footer Placeholder 4">
            <a:extLst>
              <a:ext uri="{FF2B5EF4-FFF2-40B4-BE49-F238E27FC236}">
                <a16:creationId xmlns:a16="http://schemas.microsoft.com/office/drawing/2014/main" id="{6D2E0E12-4DA0-D54B-85B4-ACFFEAD8C1A1}"/>
              </a:ext>
            </a:extLst>
          </p:cNvPr>
          <p:cNvSpPr>
            <a:spLocks noGrp="1"/>
          </p:cNvSpPr>
          <p:nvPr>
            <p:ph type="ftr" sz="quarter" idx="11"/>
          </p:nvPr>
        </p:nvSpPr>
        <p:spPr>
          <a:xfrm>
            <a:off x="6363093" y="6255097"/>
            <a:ext cx="5402187" cy="365125"/>
          </a:xfrm>
        </p:spPr>
        <p:txBody>
          <a:bodyPr/>
          <a:lstStyle>
            <a:lvl1pPr algn="r">
              <a:defRPr sz="1000">
                <a:solidFill>
                  <a:schemeClr val="bg1"/>
                </a:solidFill>
              </a:defRPr>
            </a:lvl1pPr>
          </a:lstStyle>
          <a:p>
            <a:r>
              <a:rPr lang="en-US" dirty="0"/>
              <a:t>Footer content here</a:t>
            </a:r>
          </a:p>
        </p:txBody>
      </p:sp>
    </p:spTree>
    <p:extLst>
      <p:ext uri="{BB962C8B-B14F-4D97-AF65-F5344CB8AC3E}">
        <p14:creationId xmlns:p14="http://schemas.microsoft.com/office/powerpoint/2010/main" val="3856590941"/>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Layout 4">
    <p:bg>
      <p:bgRef idx="1001">
        <a:schemeClr val="bg1"/>
      </p:bgRef>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627854" y="855547"/>
            <a:ext cx="10326658" cy="1000685"/>
          </a:xfrm>
        </p:spPr>
        <p:txBody>
          <a:bodyPr anchor="t"/>
          <a:lstStyle>
            <a:lvl1pPr>
              <a:defRPr sz="3400">
                <a:solidFill>
                  <a:schemeClr val="tx1">
                    <a:lumMod val="95000"/>
                    <a:lumOff val="5000"/>
                  </a:schemeClr>
                </a:solidFill>
              </a:defRPr>
            </a:lvl1pPr>
          </a:lstStyle>
          <a:p>
            <a:r>
              <a:rPr lang="en-US" dirty="0"/>
              <a:t>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hasCustomPrompt="1"/>
          </p:nvPr>
        </p:nvSpPr>
        <p:spPr>
          <a:xfrm>
            <a:off x="627854" y="2037935"/>
            <a:ext cx="10957594" cy="4081404"/>
          </a:xfrm>
        </p:spPr>
        <p:txBody>
          <a:bodyPr/>
          <a:lstStyle>
            <a:lvl1pPr marL="270000" indent="-270000">
              <a:lnSpc>
                <a:spcPct val="100000"/>
              </a:lnSpc>
              <a:spcBef>
                <a:spcPts val="0"/>
              </a:spcBef>
              <a:spcAft>
                <a:spcPts val="1000"/>
              </a:spcAft>
              <a:buFont typeface="Arial" panose="020B0604020202020204" pitchFamily="34" charset="0"/>
              <a:buChar char="•"/>
              <a:defRPr lang="en-AU" sz="2100" smtClean="0">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effectLst/>
              <a:latin typeface="Helvetica" pitchFamily="2" charset="0"/>
            </a:endParaRPr>
          </a:p>
        </p:txBody>
      </p:sp>
      <p:sp>
        <p:nvSpPr>
          <p:cNvPr id="10" name="Round Same Side Corner Rectangle 9">
            <a:extLst>
              <a:ext uri="{FF2B5EF4-FFF2-40B4-BE49-F238E27FC236}">
                <a16:creationId xmlns:a16="http://schemas.microsoft.com/office/drawing/2014/main" id="{4A774342-138D-214F-B8E9-2E36E1B2BF69}"/>
              </a:ext>
            </a:extLst>
          </p:cNvPr>
          <p:cNvSpPr/>
          <p:nvPr userDrawn="1"/>
        </p:nvSpPr>
        <p:spPr>
          <a:xfrm rot="16200000">
            <a:off x="5998464" y="481584"/>
            <a:ext cx="469392" cy="11917680"/>
          </a:xfrm>
          <a:prstGeom prst="round2SameRect">
            <a:avLst>
              <a:gd name="adj1" fmla="val 43334"/>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E2541CA3-E603-F740-905B-12EF2357A8E6}"/>
              </a:ext>
            </a:extLst>
          </p:cNvPr>
          <p:cNvPicPr>
            <a:picLocks noChangeAspect="1"/>
          </p:cNvPicPr>
          <p:nvPr userDrawn="1"/>
        </p:nvPicPr>
        <p:blipFill>
          <a:blip r:embed="rId2"/>
          <a:stretch>
            <a:fillRect/>
          </a:stretch>
        </p:blipFill>
        <p:spPr>
          <a:xfrm>
            <a:off x="573078" y="6287426"/>
            <a:ext cx="658649" cy="280276"/>
          </a:xfrm>
          <a:prstGeom prst="rect">
            <a:avLst/>
          </a:prstGeom>
        </p:spPr>
      </p:pic>
      <p:sp>
        <p:nvSpPr>
          <p:cNvPr id="15" name="Footer Placeholder 4">
            <a:extLst>
              <a:ext uri="{FF2B5EF4-FFF2-40B4-BE49-F238E27FC236}">
                <a16:creationId xmlns:a16="http://schemas.microsoft.com/office/drawing/2014/main" id="{60767ADF-03F7-5546-BD4C-A8933766BC52}"/>
              </a:ext>
            </a:extLst>
          </p:cNvPr>
          <p:cNvSpPr>
            <a:spLocks noGrp="1"/>
          </p:cNvSpPr>
          <p:nvPr>
            <p:ph type="ftr" sz="quarter" idx="11"/>
          </p:nvPr>
        </p:nvSpPr>
        <p:spPr>
          <a:xfrm>
            <a:off x="6363093" y="6255097"/>
            <a:ext cx="5402187" cy="365125"/>
          </a:xfrm>
        </p:spPr>
        <p:txBody>
          <a:bodyPr/>
          <a:lstStyle>
            <a:lvl1pPr algn="r">
              <a:defRPr sz="1000">
                <a:solidFill>
                  <a:schemeClr val="bg1"/>
                </a:solidFill>
              </a:defRPr>
            </a:lvl1pPr>
          </a:lstStyle>
          <a:p>
            <a:r>
              <a:rPr lang="en-US" dirty="0"/>
              <a:t>Footer content here</a:t>
            </a:r>
          </a:p>
        </p:txBody>
      </p:sp>
    </p:spTree>
    <p:extLst>
      <p:ext uri="{BB962C8B-B14F-4D97-AF65-F5344CB8AC3E}">
        <p14:creationId xmlns:p14="http://schemas.microsoft.com/office/powerpoint/2010/main" val="2969208777"/>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2">
    <p:bg>
      <p:bgRef idx="1001">
        <a:schemeClr val="bg1"/>
      </p:bgRef>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559C330-434D-E849-BBE8-5105B5C5910D}"/>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627854" y="2684913"/>
            <a:ext cx="7574314" cy="1220142"/>
          </a:xfrm>
        </p:spPr>
        <p:txBody>
          <a:bodyPr anchor="t"/>
          <a:lstStyle>
            <a:lvl1pPr>
              <a:defRPr sz="3400">
                <a:solidFill>
                  <a:schemeClr val="bg1"/>
                </a:solidFill>
              </a:defRPr>
            </a:lvl1pPr>
          </a:lstStyle>
          <a:p>
            <a:r>
              <a:rPr lang="en-US" dirty="0"/>
              <a:t>Title 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p:nvPr>
        </p:nvSpPr>
        <p:spPr>
          <a:xfrm>
            <a:off x="627854" y="3904487"/>
            <a:ext cx="7574314" cy="2185163"/>
          </a:xfrm>
        </p:spPr>
        <p:txBody>
          <a:bodyPr/>
          <a:lstStyle>
            <a:lvl1pPr marL="0" indent="0">
              <a:lnSpc>
                <a:spcPts val="2050"/>
              </a:lnSpc>
              <a:spcBef>
                <a:spcPts val="0"/>
              </a:spcBef>
              <a:buNone/>
              <a:defRPr lang="en-AU" sz="1600" smtClean="0">
                <a:solidFill>
                  <a:schemeClr val="bg1"/>
                </a:solidFill>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8" name="Picture 7">
            <a:extLst>
              <a:ext uri="{FF2B5EF4-FFF2-40B4-BE49-F238E27FC236}">
                <a16:creationId xmlns:a16="http://schemas.microsoft.com/office/drawing/2014/main" id="{9C9EDAEB-3873-A64C-85D5-7E8C880A4340}"/>
              </a:ext>
            </a:extLst>
          </p:cNvPr>
          <p:cNvPicPr>
            <a:picLocks noChangeAspect="1"/>
          </p:cNvPicPr>
          <p:nvPr userDrawn="1"/>
        </p:nvPicPr>
        <p:blipFill>
          <a:blip r:embed="rId3"/>
          <a:stretch>
            <a:fillRect/>
          </a:stretch>
        </p:blipFill>
        <p:spPr>
          <a:xfrm>
            <a:off x="717794" y="719529"/>
            <a:ext cx="1013045" cy="431083"/>
          </a:xfrm>
          <a:prstGeom prst="rect">
            <a:avLst/>
          </a:prstGeom>
        </p:spPr>
      </p:pic>
      <p:pic>
        <p:nvPicPr>
          <p:cNvPr id="5" name="Picture 4">
            <a:extLst>
              <a:ext uri="{FF2B5EF4-FFF2-40B4-BE49-F238E27FC236}">
                <a16:creationId xmlns:a16="http://schemas.microsoft.com/office/drawing/2014/main" id="{2DB54EBF-1938-C84A-803A-757B7616969B}"/>
              </a:ext>
            </a:extLst>
          </p:cNvPr>
          <p:cNvPicPr>
            <a:picLocks noChangeAspect="1"/>
          </p:cNvPicPr>
          <p:nvPr userDrawn="1"/>
        </p:nvPicPr>
        <p:blipFill>
          <a:blip r:embed="rId4"/>
          <a:stretch>
            <a:fillRect/>
          </a:stretch>
        </p:blipFill>
        <p:spPr>
          <a:xfrm>
            <a:off x="7924800" y="0"/>
            <a:ext cx="4267200" cy="6858000"/>
          </a:xfrm>
          <a:prstGeom prst="rect">
            <a:avLst/>
          </a:prstGeom>
        </p:spPr>
      </p:pic>
      <p:sp>
        <p:nvSpPr>
          <p:cNvPr id="7" name="TextBox 6">
            <a:extLst>
              <a:ext uri="{FF2B5EF4-FFF2-40B4-BE49-F238E27FC236}">
                <a16:creationId xmlns:a16="http://schemas.microsoft.com/office/drawing/2014/main" id="{D18520DE-9604-514D-9A44-1CC3729B9F82}"/>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bg1"/>
                </a:solidFill>
              </a:rPr>
              <a:t>UTS CRICOS 00099F</a:t>
            </a:r>
          </a:p>
        </p:txBody>
      </p:sp>
    </p:spTree>
    <p:extLst>
      <p:ext uri="{BB962C8B-B14F-4D97-AF65-F5344CB8AC3E}">
        <p14:creationId xmlns:p14="http://schemas.microsoft.com/office/powerpoint/2010/main" val="1674321370"/>
      </p:ext>
    </p:extLst>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Layout 5">
    <p:bg>
      <p:bgRef idx="1001">
        <a:schemeClr val="bg1"/>
      </p:bgRef>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627854" y="855547"/>
            <a:ext cx="5955826" cy="1000685"/>
          </a:xfrm>
        </p:spPr>
        <p:txBody>
          <a:bodyPr anchor="t"/>
          <a:lstStyle>
            <a:lvl1pPr>
              <a:defRPr sz="3400">
                <a:solidFill>
                  <a:schemeClr val="tx1">
                    <a:lumMod val="95000"/>
                    <a:lumOff val="5000"/>
                  </a:schemeClr>
                </a:solidFill>
              </a:defRPr>
            </a:lvl1pPr>
          </a:lstStyle>
          <a:p>
            <a:r>
              <a:rPr lang="en-US" dirty="0"/>
              <a:t>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hasCustomPrompt="1"/>
          </p:nvPr>
        </p:nvSpPr>
        <p:spPr>
          <a:xfrm>
            <a:off x="627854" y="1859310"/>
            <a:ext cx="5955826" cy="4081404"/>
          </a:xfrm>
        </p:spPr>
        <p:txBody>
          <a:bodyPr/>
          <a:lstStyle>
            <a:lvl1pPr marL="0" indent="0">
              <a:lnSpc>
                <a:spcPct val="100000"/>
              </a:lnSpc>
              <a:spcBef>
                <a:spcPts val="0"/>
              </a:spcBef>
              <a:spcAft>
                <a:spcPts val="1200"/>
              </a:spcAft>
              <a:buFont typeface="Arial" panose="020B0604020202020204" pitchFamily="34" charset="0"/>
              <a:buNone/>
              <a:defRPr lang="en-AU" sz="1800" smtClean="0">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effectLst/>
              <a:latin typeface="Helvetica" pitchFamily="2" charset="0"/>
            </a:endParaRPr>
          </a:p>
        </p:txBody>
      </p:sp>
      <p:pic>
        <p:nvPicPr>
          <p:cNvPr id="10" name="Picture 9">
            <a:extLst>
              <a:ext uri="{FF2B5EF4-FFF2-40B4-BE49-F238E27FC236}">
                <a16:creationId xmlns:a16="http://schemas.microsoft.com/office/drawing/2014/main" id="{D2C88E77-BEE2-DA40-B2E6-05EFC6AAE639}"/>
              </a:ext>
            </a:extLst>
          </p:cNvPr>
          <p:cNvPicPr>
            <a:picLocks noChangeAspect="1"/>
          </p:cNvPicPr>
          <p:nvPr userDrawn="1"/>
        </p:nvPicPr>
        <p:blipFill>
          <a:blip r:embed="rId2"/>
          <a:stretch>
            <a:fillRect/>
          </a:stretch>
        </p:blipFill>
        <p:spPr>
          <a:xfrm>
            <a:off x="6583680" y="899160"/>
            <a:ext cx="4706112" cy="4706112"/>
          </a:xfrm>
          <a:prstGeom prst="rect">
            <a:avLst/>
          </a:prstGeom>
        </p:spPr>
      </p:pic>
      <p:pic>
        <p:nvPicPr>
          <p:cNvPr id="4" name="Picture 3">
            <a:extLst>
              <a:ext uri="{FF2B5EF4-FFF2-40B4-BE49-F238E27FC236}">
                <a16:creationId xmlns:a16="http://schemas.microsoft.com/office/drawing/2014/main" id="{52ADC96F-C448-614E-8174-1B06105B44A7}"/>
              </a:ext>
            </a:extLst>
          </p:cNvPr>
          <p:cNvPicPr>
            <a:picLocks noChangeAspect="1"/>
          </p:cNvPicPr>
          <p:nvPr userDrawn="1"/>
        </p:nvPicPr>
        <p:blipFill>
          <a:blip r:embed="rId3"/>
          <a:stretch>
            <a:fillRect/>
          </a:stretch>
        </p:blipFill>
        <p:spPr>
          <a:xfrm>
            <a:off x="5736150" y="3323714"/>
            <a:ext cx="3142674" cy="2674750"/>
          </a:xfrm>
          <a:prstGeom prst="rect">
            <a:avLst/>
          </a:prstGeom>
        </p:spPr>
      </p:pic>
      <p:sp>
        <p:nvSpPr>
          <p:cNvPr id="15" name="Subtitle 2">
            <a:extLst>
              <a:ext uri="{FF2B5EF4-FFF2-40B4-BE49-F238E27FC236}">
                <a16:creationId xmlns:a16="http://schemas.microsoft.com/office/drawing/2014/main" id="{CC64E7DA-3A4C-884E-AED2-88F8EF2D5087}"/>
              </a:ext>
            </a:extLst>
          </p:cNvPr>
          <p:cNvSpPr>
            <a:spLocks noGrp="1"/>
          </p:cNvSpPr>
          <p:nvPr>
            <p:ph type="subTitle" idx="1" hasCustomPrompt="1"/>
          </p:nvPr>
        </p:nvSpPr>
        <p:spPr>
          <a:xfrm>
            <a:off x="5916168" y="3730752"/>
            <a:ext cx="2596896" cy="1929384"/>
          </a:xfrm>
        </p:spPr>
        <p:txBody>
          <a:bodyPr anchor="ct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Insert quote here</a:t>
            </a:r>
          </a:p>
        </p:txBody>
      </p:sp>
      <p:sp>
        <p:nvSpPr>
          <p:cNvPr id="11" name="Round Same Side Corner Rectangle 10">
            <a:extLst>
              <a:ext uri="{FF2B5EF4-FFF2-40B4-BE49-F238E27FC236}">
                <a16:creationId xmlns:a16="http://schemas.microsoft.com/office/drawing/2014/main" id="{49D9A90A-FF31-AE4E-9330-E3C22A2AD184}"/>
              </a:ext>
            </a:extLst>
          </p:cNvPr>
          <p:cNvSpPr/>
          <p:nvPr userDrawn="1"/>
        </p:nvSpPr>
        <p:spPr>
          <a:xfrm rot="16200000">
            <a:off x="5998464" y="481584"/>
            <a:ext cx="469392" cy="11917680"/>
          </a:xfrm>
          <a:prstGeom prst="round2SameRect">
            <a:avLst>
              <a:gd name="adj1" fmla="val 43334"/>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26D80189-2331-1C4E-BA26-E680ECE42775}"/>
              </a:ext>
            </a:extLst>
          </p:cNvPr>
          <p:cNvPicPr>
            <a:picLocks noChangeAspect="1"/>
          </p:cNvPicPr>
          <p:nvPr userDrawn="1"/>
        </p:nvPicPr>
        <p:blipFill>
          <a:blip r:embed="rId4"/>
          <a:stretch>
            <a:fillRect/>
          </a:stretch>
        </p:blipFill>
        <p:spPr>
          <a:xfrm>
            <a:off x="573078" y="6287426"/>
            <a:ext cx="658649" cy="280276"/>
          </a:xfrm>
          <a:prstGeom prst="rect">
            <a:avLst/>
          </a:prstGeom>
        </p:spPr>
      </p:pic>
      <p:sp>
        <p:nvSpPr>
          <p:cNvPr id="17" name="Footer Placeholder 4">
            <a:extLst>
              <a:ext uri="{FF2B5EF4-FFF2-40B4-BE49-F238E27FC236}">
                <a16:creationId xmlns:a16="http://schemas.microsoft.com/office/drawing/2014/main" id="{8C599299-D890-1844-BA86-F332213E1F8D}"/>
              </a:ext>
            </a:extLst>
          </p:cNvPr>
          <p:cNvSpPr>
            <a:spLocks noGrp="1"/>
          </p:cNvSpPr>
          <p:nvPr>
            <p:ph type="ftr" sz="quarter" idx="11"/>
          </p:nvPr>
        </p:nvSpPr>
        <p:spPr>
          <a:xfrm>
            <a:off x="6363093" y="6255097"/>
            <a:ext cx="5402187" cy="365125"/>
          </a:xfrm>
        </p:spPr>
        <p:txBody>
          <a:bodyPr/>
          <a:lstStyle>
            <a:lvl1pPr algn="r">
              <a:defRPr sz="1000">
                <a:solidFill>
                  <a:schemeClr val="bg1"/>
                </a:solidFill>
              </a:defRPr>
            </a:lvl1pPr>
          </a:lstStyle>
          <a:p>
            <a:r>
              <a:rPr lang="en-US" dirty="0"/>
              <a:t>Footer content here</a:t>
            </a:r>
          </a:p>
        </p:txBody>
      </p:sp>
    </p:spTree>
    <p:extLst>
      <p:ext uri="{BB962C8B-B14F-4D97-AF65-F5344CB8AC3E}">
        <p14:creationId xmlns:p14="http://schemas.microsoft.com/office/powerpoint/2010/main" val="3823535916"/>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Layout 6">
    <p:bg>
      <p:bgRef idx="1001">
        <a:schemeClr val="bg1"/>
      </p:bgRef>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627854" y="855547"/>
            <a:ext cx="5955826" cy="1000685"/>
          </a:xfrm>
        </p:spPr>
        <p:txBody>
          <a:bodyPr anchor="t"/>
          <a:lstStyle>
            <a:lvl1pPr>
              <a:defRPr sz="3400">
                <a:solidFill>
                  <a:schemeClr val="tx1">
                    <a:lumMod val="95000"/>
                    <a:lumOff val="5000"/>
                  </a:schemeClr>
                </a:solidFill>
              </a:defRPr>
            </a:lvl1pPr>
          </a:lstStyle>
          <a:p>
            <a:r>
              <a:rPr lang="en-US" dirty="0"/>
              <a:t>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hasCustomPrompt="1"/>
          </p:nvPr>
        </p:nvSpPr>
        <p:spPr>
          <a:xfrm>
            <a:off x="627854" y="1859310"/>
            <a:ext cx="5955826" cy="4081404"/>
          </a:xfrm>
        </p:spPr>
        <p:txBody>
          <a:bodyPr/>
          <a:lstStyle>
            <a:lvl1pPr marL="252000" indent="-252000">
              <a:lnSpc>
                <a:spcPct val="100000"/>
              </a:lnSpc>
              <a:spcBef>
                <a:spcPts val="0"/>
              </a:spcBef>
              <a:spcAft>
                <a:spcPts val="1400"/>
              </a:spcAft>
              <a:buFont typeface="Arial" panose="020B0604020202020204" pitchFamily="34" charset="0"/>
              <a:buChar char="•"/>
              <a:defRPr lang="en-AU" sz="2000" smtClean="0">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effectLst/>
              <a:latin typeface="Helvetica" pitchFamily="2" charset="0"/>
            </a:endParaRPr>
          </a:p>
        </p:txBody>
      </p:sp>
      <p:sp>
        <p:nvSpPr>
          <p:cNvPr id="6" name="Oval 5">
            <a:extLst>
              <a:ext uri="{FF2B5EF4-FFF2-40B4-BE49-F238E27FC236}">
                <a16:creationId xmlns:a16="http://schemas.microsoft.com/office/drawing/2014/main" id="{2D4B0225-642E-1945-A72C-FDE0EA1156AB}"/>
              </a:ext>
            </a:extLst>
          </p:cNvPr>
          <p:cNvSpPr/>
          <p:nvPr userDrawn="1"/>
        </p:nvSpPr>
        <p:spPr>
          <a:xfrm>
            <a:off x="6745065" y="902525"/>
            <a:ext cx="4544568" cy="4544568"/>
          </a:xfrm>
          <a:prstGeom prst="ellipse">
            <a:avLst/>
          </a:prstGeom>
          <a:solidFill>
            <a:schemeClr val="accent1">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Oval 15">
            <a:extLst>
              <a:ext uri="{FF2B5EF4-FFF2-40B4-BE49-F238E27FC236}">
                <a16:creationId xmlns:a16="http://schemas.microsoft.com/office/drawing/2014/main" id="{8440F22F-9302-9242-AE23-805D6B33CACA}"/>
              </a:ext>
            </a:extLst>
          </p:cNvPr>
          <p:cNvSpPr/>
          <p:nvPr userDrawn="1"/>
        </p:nvSpPr>
        <p:spPr>
          <a:xfrm>
            <a:off x="6745065" y="1412776"/>
            <a:ext cx="4544568" cy="4544568"/>
          </a:xfrm>
          <a:prstGeom prst="ellipse">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ubtitle 2">
            <a:extLst>
              <a:ext uri="{FF2B5EF4-FFF2-40B4-BE49-F238E27FC236}">
                <a16:creationId xmlns:a16="http://schemas.microsoft.com/office/drawing/2014/main" id="{CC64E7DA-3A4C-884E-AED2-88F8EF2D5087}"/>
              </a:ext>
            </a:extLst>
          </p:cNvPr>
          <p:cNvSpPr>
            <a:spLocks noGrp="1"/>
          </p:cNvSpPr>
          <p:nvPr>
            <p:ph type="subTitle" idx="1" hasCustomPrompt="1"/>
          </p:nvPr>
        </p:nvSpPr>
        <p:spPr>
          <a:xfrm>
            <a:off x="6735566" y="1413164"/>
            <a:ext cx="4545992" cy="3610098"/>
          </a:xfrm>
        </p:spPr>
        <p:txBody>
          <a:bodyPr anchor="ct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Insert quote here</a:t>
            </a:r>
          </a:p>
        </p:txBody>
      </p:sp>
      <p:sp>
        <p:nvSpPr>
          <p:cNvPr id="11" name="Round Same Side Corner Rectangle 10">
            <a:extLst>
              <a:ext uri="{FF2B5EF4-FFF2-40B4-BE49-F238E27FC236}">
                <a16:creationId xmlns:a16="http://schemas.microsoft.com/office/drawing/2014/main" id="{A0DD5607-CC42-0F4C-82B1-A03EEA5D0258}"/>
              </a:ext>
            </a:extLst>
          </p:cNvPr>
          <p:cNvSpPr/>
          <p:nvPr userDrawn="1"/>
        </p:nvSpPr>
        <p:spPr>
          <a:xfrm rot="16200000">
            <a:off x="5998464" y="481584"/>
            <a:ext cx="469392" cy="11917680"/>
          </a:xfrm>
          <a:prstGeom prst="round2SameRect">
            <a:avLst>
              <a:gd name="adj1" fmla="val 43334"/>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84D3A423-2EB0-2E4E-9089-32AC046E369C}"/>
              </a:ext>
            </a:extLst>
          </p:cNvPr>
          <p:cNvPicPr>
            <a:picLocks noChangeAspect="1"/>
          </p:cNvPicPr>
          <p:nvPr userDrawn="1"/>
        </p:nvPicPr>
        <p:blipFill>
          <a:blip r:embed="rId2"/>
          <a:stretch>
            <a:fillRect/>
          </a:stretch>
        </p:blipFill>
        <p:spPr>
          <a:xfrm>
            <a:off x="573078" y="6287426"/>
            <a:ext cx="658649" cy="280276"/>
          </a:xfrm>
          <a:prstGeom prst="rect">
            <a:avLst/>
          </a:prstGeom>
        </p:spPr>
      </p:pic>
      <p:sp>
        <p:nvSpPr>
          <p:cNvPr id="18" name="Footer Placeholder 4">
            <a:extLst>
              <a:ext uri="{FF2B5EF4-FFF2-40B4-BE49-F238E27FC236}">
                <a16:creationId xmlns:a16="http://schemas.microsoft.com/office/drawing/2014/main" id="{840F2D6F-D9AD-3E4A-B7F5-5C7FA6FD3B3A}"/>
              </a:ext>
            </a:extLst>
          </p:cNvPr>
          <p:cNvSpPr>
            <a:spLocks noGrp="1"/>
          </p:cNvSpPr>
          <p:nvPr>
            <p:ph type="ftr" sz="quarter" idx="11"/>
          </p:nvPr>
        </p:nvSpPr>
        <p:spPr>
          <a:xfrm>
            <a:off x="6363093" y="6255097"/>
            <a:ext cx="5402187" cy="365125"/>
          </a:xfrm>
        </p:spPr>
        <p:txBody>
          <a:bodyPr/>
          <a:lstStyle>
            <a:lvl1pPr algn="r">
              <a:defRPr sz="1000">
                <a:solidFill>
                  <a:schemeClr val="bg1"/>
                </a:solidFill>
              </a:defRPr>
            </a:lvl1pPr>
          </a:lstStyle>
          <a:p>
            <a:r>
              <a:rPr lang="en-US" dirty="0"/>
              <a:t>Footer content here</a:t>
            </a:r>
          </a:p>
        </p:txBody>
      </p:sp>
    </p:spTree>
    <p:extLst>
      <p:ext uri="{BB962C8B-B14F-4D97-AF65-F5344CB8AC3E}">
        <p14:creationId xmlns:p14="http://schemas.microsoft.com/office/powerpoint/2010/main" val="3018508027"/>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Layout 7">
    <p:bg>
      <p:bgRef idx="1001">
        <a:schemeClr val="bg1"/>
      </p:bgRef>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627854" y="855547"/>
            <a:ext cx="7272562" cy="735509"/>
          </a:xfrm>
        </p:spPr>
        <p:txBody>
          <a:bodyPr anchor="t"/>
          <a:lstStyle>
            <a:lvl1pPr>
              <a:defRPr sz="3400">
                <a:solidFill>
                  <a:schemeClr val="tx1">
                    <a:lumMod val="95000"/>
                    <a:lumOff val="5000"/>
                  </a:schemeClr>
                </a:solidFill>
              </a:defRPr>
            </a:lvl1pPr>
          </a:lstStyle>
          <a:p>
            <a:r>
              <a:rPr lang="en-US" dirty="0"/>
              <a:t>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hasCustomPrompt="1"/>
          </p:nvPr>
        </p:nvSpPr>
        <p:spPr>
          <a:xfrm>
            <a:off x="627854" y="1591056"/>
            <a:ext cx="3441226" cy="4517136"/>
          </a:xfrm>
        </p:spPr>
        <p:txBody>
          <a:bodyPr/>
          <a:lstStyle>
            <a:lvl1pPr marL="0" indent="0">
              <a:lnSpc>
                <a:spcPct val="100000"/>
              </a:lnSpc>
              <a:spcBef>
                <a:spcPts val="0"/>
              </a:spcBef>
              <a:spcAft>
                <a:spcPts val="800"/>
              </a:spcAft>
              <a:buFont typeface="Arial" panose="020B0604020202020204" pitchFamily="34" charset="0"/>
              <a:buNone/>
              <a:defRPr lang="en-AU" sz="1500" smtClean="0">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effectLst/>
              <a:latin typeface="Helvetica" pitchFamily="2" charset="0"/>
            </a:endParaRPr>
          </a:p>
        </p:txBody>
      </p:sp>
      <p:sp>
        <p:nvSpPr>
          <p:cNvPr id="17" name="Content Placeholder 2">
            <a:extLst>
              <a:ext uri="{FF2B5EF4-FFF2-40B4-BE49-F238E27FC236}">
                <a16:creationId xmlns:a16="http://schemas.microsoft.com/office/drawing/2014/main" id="{9E7939EE-90DA-F744-AA9C-873317A84CE9}"/>
              </a:ext>
            </a:extLst>
          </p:cNvPr>
          <p:cNvSpPr>
            <a:spLocks noGrp="1"/>
          </p:cNvSpPr>
          <p:nvPr>
            <p:ph idx="13" hasCustomPrompt="1"/>
          </p:nvPr>
        </p:nvSpPr>
        <p:spPr>
          <a:xfrm>
            <a:off x="4191787" y="1591056"/>
            <a:ext cx="3699485" cy="4517136"/>
          </a:xfrm>
          <a:noFill/>
        </p:spPr>
        <p:txBody>
          <a:bodyPr/>
          <a:lstStyle>
            <a:lvl1pPr marL="180000" indent="-180000">
              <a:lnSpc>
                <a:spcPct val="100000"/>
              </a:lnSpc>
              <a:spcBef>
                <a:spcPts val="0"/>
              </a:spcBef>
              <a:spcAft>
                <a:spcPts val="1600"/>
              </a:spcAft>
              <a:buFont typeface="Arial" panose="020B0604020202020204" pitchFamily="34" charset="0"/>
              <a:buChar char="•"/>
              <a:defRPr lang="en-AU" sz="1500" smtClean="0">
                <a:effectLst/>
              </a:defRPr>
            </a:lvl1pPr>
            <a:lvl2pPr>
              <a:defRPr sz="1500"/>
            </a:lvl2pPr>
            <a:lvl3pPr>
              <a:defRPr sz="1500"/>
            </a:lvl3pPr>
            <a:lvl4pPr>
              <a:defRPr sz="1500"/>
            </a:lvl4pPr>
            <a:lvl5pPr>
              <a:defRPr sz="1500"/>
            </a:lvl5pPr>
          </a:lstStyle>
          <a:p>
            <a:r>
              <a:rPr lang="en-US" dirty="0"/>
              <a:t>Click to edit Master</a:t>
            </a:r>
            <a:endParaRPr lang="en-AU" dirty="0">
              <a:effectLst/>
              <a:latin typeface="Helvetica" pitchFamily="2" charset="0"/>
            </a:endParaRPr>
          </a:p>
        </p:txBody>
      </p:sp>
      <p:sp>
        <p:nvSpPr>
          <p:cNvPr id="18" name="Content Placeholder 2">
            <a:extLst>
              <a:ext uri="{FF2B5EF4-FFF2-40B4-BE49-F238E27FC236}">
                <a16:creationId xmlns:a16="http://schemas.microsoft.com/office/drawing/2014/main" id="{6DC36813-81EB-FF44-80A5-9DB5E58FE53A}"/>
              </a:ext>
            </a:extLst>
          </p:cNvPr>
          <p:cNvSpPr>
            <a:spLocks noGrp="1"/>
          </p:cNvSpPr>
          <p:nvPr>
            <p:ph sz="half" idx="1" hasCustomPrompt="1"/>
          </p:nvPr>
        </p:nvSpPr>
        <p:spPr>
          <a:xfrm>
            <a:off x="8110727" y="886968"/>
            <a:ext cx="3355849" cy="5047487"/>
          </a:xfrm>
        </p:spPr>
        <p:txBody>
          <a:bodyPr/>
          <a:lstStyle>
            <a:lvl1pPr>
              <a:defRPr sz="1500">
                <a:solidFill>
                  <a:schemeClr val="tx1">
                    <a:lumMod val="95000"/>
                    <a:lumOff val="5000"/>
                  </a:schemeClr>
                </a:solidFill>
              </a:defRPr>
            </a:lvl1pPr>
          </a:lstStyle>
          <a:p>
            <a:pPr lvl="0"/>
            <a:r>
              <a:rPr lang="en-US" dirty="0"/>
              <a:t>Click to edit Master</a:t>
            </a:r>
          </a:p>
        </p:txBody>
      </p:sp>
      <p:sp>
        <p:nvSpPr>
          <p:cNvPr id="10" name="Round Same Side Corner Rectangle 9">
            <a:extLst>
              <a:ext uri="{FF2B5EF4-FFF2-40B4-BE49-F238E27FC236}">
                <a16:creationId xmlns:a16="http://schemas.microsoft.com/office/drawing/2014/main" id="{2C11886D-89B2-504E-B4A9-DA5CC32B9661}"/>
              </a:ext>
            </a:extLst>
          </p:cNvPr>
          <p:cNvSpPr/>
          <p:nvPr userDrawn="1"/>
        </p:nvSpPr>
        <p:spPr>
          <a:xfrm rot="16200000">
            <a:off x="5998464" y="481584"/>
            <a:ext cx="469392" cy="11917680"/>
          </a:xfrm>
          <a:prstGeom prst="round2SameRect">
            <a:avLst>
              <a:gd name="adj1" fmla="val 43334"/>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25328C8C-815F-0F4E-A7EF-48E988A830D8}"/>
              </a:ext>
            </a:extLst>
          </p:cNvPr>
          <p:cNvPicPr>
            <a:picLocks noChangeAspect="1"/>
          </p:cNvPicPr>
          <p:nvPr userDrawn="1"/>
        </p:nvPicPr>
        <p:blipFill>
          <a:blip r:embed="rId2"/>
          <a:stretch>
            <a:fillRect/>
          </a:stretch>
        </p:blipFill>
        <p:spPr>
          <a:xfrm>
            <a:off x="573078" y="6287426"/>
            <a:ext cx="658649" cy="280276"/>
          </a:xfrm>
          <a:prstGeom prst="rect">
            <a:avLst/>
          </a:prstGeom>
        </p:spPr>
      </p:pic>
      <p:sp>
        <p:nvSpPr>
          <p:cNvPr id="15" name="Footer Placeholder 4">
            <a:extLst>
              <a:ext uri="{FF2B5EF4-FFF2-40B4-BE49-F238E27FC236}">
                <a16:creationId xmlns:a16="http://schemas.microsoft.com/office/drawing/2014/main" id="{47EACF17-2650-D543-9001-515AC3676211}"/>
              </a:ext>
            </a:extLst>
          </p:cNvPr>
          <p:cNvSpPr>
            <a:spLocks noGrp="1"/>
          </p:cNvSpPr>
          <p:nvPr>
            <p:ph type="ftr" sz="quarter" idx="11"/>
          </p:nvPr>
        </p:nvSpPr>
        <p:spPr>
          <a:xfrm>
            <a:off x="6363093" y="6255097"/>
            <a:ext cx="5402187" cy="365125"/>
          </a:xfrm>
        </p:spPr>
        <p:txBody>
          <a:bodyPr/>
          <a:lstStyle>
            <a:lvl1pPr algn="r">
              <a:defRPr sz="1000">
                <a:solidFill>
                  <a:schemeClr val="bg1"/>
                </a:solidFill>
              </a:defRPr>
            </a:lvl1pPr>
          </a:lstStyle>
          <a:p>
            <a:r>
              <a:rPr lang="en-US" dirty="0"/>
              <a:t>Footer content here</a:t>
            </a:r>
          </a:p>
        </p:txBody>
      </p:sp>
    </p:spTree>
    <p:extLst>
      <p:ext uri="{BB962C8B-B14F-4D97-AF65-F5344CB8AC3E}">
        <p14:creationId xmlns:p14="http://schemas.microsoft.com/office/powerpoint/2010/main" val="2467735075"/>
      </p:ext>
    </p:extLst>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4D321E85-5EBC-4124-9437-67CE52C18761}" type="datetimeFigureOut">
              <a:rPr lang="en-AU" smtClean="0"/>
              <a:t>28/01/2022</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06E1F9D8-38E0-4E09-AD58-077DCADB379C}" type="slidenum">
              <a:rPr lang="en-AU" smtClean="0"/>
              <a:t>‹#›</a:t>
            </a:fld>
            <a:endParaRPr lang="en-AU"/>
          </a:p>
        </p:txBody>
      </p:sp>
    </p:spTree>
    <p:extLst>
      <p:ext uri="{BB962C8B-B14F-4D97-AF65-F5344CB8AC3E}">
        <p14:creationId xmlns:p14="http://schemas.microsoft.com/office/powerpoint/2010/main" val="317001189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D321E85-5EBC-4124-9437-67CE52C18761}" type="datetimeFigureOut">
              <a:rPr lang="en-AU" smtClean="0"/>
              <a:t>28/01/2022</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06E1F9D8-38E0-4E09-AD58-077DCADB379C}" type="slidenum">
              <a:rPr lang="en-AU" smtClean="0"/>
              <a:t>‹#›</a:t>
            </a:fld>
            <a:endParaRPr lang="en-AU"/>
          </a:p>
        </p:txBody>
      </p:sp>
    </p:spTree>
    <p:extLst>
      <p:ext uri="{BB962C8B-B14F-4D97-AF65-F5344CB8AC3E}">
        <p14:creationId xmlns:p14="http://schemas.microsoft.com/office/powerpoint/2010/main" val="41500999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3">
    <p:bg>
      <p:bgPr>
        <a:solidFill>
          <a:schemeClr val="accent2"/>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36EE050-3323-1242-B34C-E3F02BDAF2D3}"/>
              </a:ext>
            </a:extLst>
          </p:cNvPr>
          <p:cNvPicPr>
            <a:picLocks noChangeAspect="1"/>
          </p:cNvPicPr>
          <p:nvPr userDrawn="1"/>
        </p:nvPicPr>
        <p:blipFill>
          <a:blip r:embed="rId2"/>
          <a:stretch>
            <a:fillRect/>
          </a:stretch>
        </p:blipFill>
        <p:spPr>
          <a:xfrm>
            <a:off x="0" y="387"/>
            <a:ext cx="12192000" cy="6854637"/>
          </a:xfrm>
          <a:prstGeom prst="rect">
            <a:avLst/>
          </a:prstGeom>
        </p:spPr>
      </p:pic>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4190452" y="2470591"/>
            <a:ext cx="7007979" cy="1220142"/>
          </a:xfrm>
        </p:spPr>
        <p:txBody>
          <a:bodyPr anchor="t"/>
          <a:lstStyle>
            <a:lvl1pPr>
              <a:defRPr sz="3400">
                <a:solidFill>
                  <a:schemeClr val="bg1"/>
                </a:solidFill>
              </a:defRPr>
            </a:lvl1pPr>
          </a:lstStyle>
          <a:p>
            <a:r>
              <a:rPr lang="en-US" dirty="0"/>
              <a:t>Title 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p:nvPr>
        </p:nvSpPr>
        <p:spPr>
          <a:xfrm>
            <a:off x="4190452" y="3690731"/>
            <a:ext cx="7007979" cy="2185163"/>
          </a:xfrm>
        </p:spPr>
        <p:txBody>
          <a:bodyPr/>
          <a:lstStyle>
            <a:lvl1pPr marL="0" indent="0">
              <a:lnSpc>
                <a:spcPts val="2050"/>
              </a:lnSpc>
              <a:spcBef>
                <a:spcPts val="0"/>
              </a:spcBef>
              <a:buNone/>
              <a:defRPr lang="en-AU" sz="1600" smtClean="0">
                <a:solidFill>
                  <a:schemeClr val="bg1"/>
                </a:solidFill>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15" name="Picture 14">
            <a:extLst>
              <a:ext uri="{FF2B5EF4-FFF2-40B4-BE49-F238E27FC236}">
                <a16:creationId xmlns:a16="http://schemas.microsoft.com/office/drawing/2014/main" id="{0FEA474E-6B4A-A34F-8B82-43E38856870B}"/>
              </a:ext>
            </a:extLst>
          </p:cNvPr>
          <p:cNvPicPr>
            <a:picLocks noChangeAspect="1"/>
          </p:cNvPicPr>
          <p:nvPr userDrawn="1"/>
        </p:nvPicPr>
        <p:blipFill>
          <a:blip r:embed="rId3"/>
          <a:stretch>
            <a:fillRect/>
          </a:stretch>
        </p:blipFill>
        <p:spPr>
          <a:xfrm>
            <a:off x="717794" y="719529"/>
            <a:ext cx="1013045" cy="431083"/>
          </a:xfrm>
          <a:prstGeom prst="rect">
            <a:avLst/>
          </a:prstGeom>
        </p:spPr>
      </p:pic>
      <p:sp>
        <p:nvSpPr>
          <p:cNvPr id="6" name="TextBox 5">
            <a:extLst>
              <a:ext uri="{FF2B5EF4-FFF2-40B4-BE49-F238E27FC236}">
                <a16:creationId xmlns:a16="http://schemas.microsoft.com/office/drawing/2014/main" id="{5D0D74A7-5BDD-6A4F-B249-910440AD9E9A}"/>
              </a:ext>
            </a:extLst>
          </p:cNvPr>
          <p:cNvSpPr txBox="1"/>
          <p:nvPr userDrawn="1"/>
        </p:nvSpPr>
        <p:spPr>
          <a:xfrm>
            <a:off x="619685" y="6420897"/>
            <a:ext cx="1748412" cy="246221"/>
          </a:xfrm>
          <a:prstGeom prst="rect">
            <a:avLst/>
          </a:prstGeom>
          <a:noFill/>
        </p:spPr>
        <p:txBody>
          <a:bodyPr wrap="square" rtlCol="0">
            <a:spAutoFit/>
          </a:bodyPr>
          <a:lstStyle/>
          <a:p>
            <a:pPr algn="l"/>
            <a:r>
              <a:rPr lang="en-US" sz="1000" dirty="0">
                <a:solidFill>
                  <a:schemeClr val="bg1"/>
                </a:solidFill>
              </a:rPr>
              <a:t>UTS CRICOS 00099F</a:t>
            </a:r>
          </a:p>
        </p:txBody>
      </p:sp>
    </p:spTree>
    <p:extLst>
      <p:ext uri="{BB962C8B-B14F-4D97-AF65-F5344CB8AC3E}">
        <p14:creationId xmlns:p14="http://schemas.microsoft.com/office/powerpoint/2010/main" val="599123749"/>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4">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27854" y="2684346"/>
            <a:ext cx="7574314" cy="1201854"/>
          </a:xfrm>
        </p:spPr>
        <p:txBody>
          <a:bodyPr anchor="t">
            <a:noAutofit/>
          </a:bodyPr>
          <a:lstStyle>
            <a:lvl1pPr algn="l">
              <a:defRPr lang="en-AU" sz="3400" smtClean="0">
                <a:solidFill>
                  <a:schemeClr val="bg1"/>
                </a:solidFill>
                <a:effectLst/>
                <a:latin typeface="Arial" panose="020B0604020202020204" pitchFamily="34" charset="0"/>
                <a:cs typeface="Arial" panose="020B0604020202020204" pitchFamily="34" charset="0"/>
              </a:defRPr>
            </a:lvl1pPr>
          </a:lstStyle>
          <a:p>
            <a:r>
              <a:rPr lang="en-US" dirty="0"/>
              <a:t>Title Heading</a:t>
            </a:r>
            <a:endParaRPr lang="en-AU" dirty="0">
              <a:solidFill>
                <a:srgbClr val="FFFFFF"/>
              </a:solidFill>
              <a:effectLst/>
              <a:latin typeface="Helvetica" pitchFamily="2" charset="0"/>
            </a:endParaRPr>
          </a:p>
        </p:txBody>
      </p:sp>
      <p:sp>
        <p:nvSpPr>
          <p:cNvPr id="3" name="Subtitle 2"/>
          <p:cNvSpPr>
            <a:spLocks noGrp="1"/>
          </p:cNvSpPr>
          <p:nvPr>
            <p:ph type="subTitle" idx="1" hasCustomPrompt="1"/>
          </p:nvPr>
        </p:nvSpPr>
        <p:spPr>
          <a:xfrm>
            <a:off x="627854" y="3904488"/>
            <a:ext cx="7574314" cy="1483672"/>
          </a:xfrm>
        </p:spPr>
        <p:txBody>
          <a:bodyPr>
            <a:noAutofit/>
          </a:bodyPr>
          <a:lstStyle>
            <a:lvl1pPr marL="0" indent="0" algn="l">
              <a:lnSpc>
                <a:spcPts val="2050"/>
              </a:lnSpc>
              <a:spcBef>
                <a:spcPts val="0"/>
              </a:spcBef>
              <a:buNone/>
              <a:defRPr lang="en-AU" sz="1600" smtClean="0">
                <a:solidFill>
                  <a:schemeClr val="bg1"/>
                </a:solidFill>
                <a:effectLst/>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dirty="0"/>
              <a:t>Edit Master text styles</a:t>
            </a:r>
          </a:p>
        </p:txBody>
      </p:sp>
      <p:pic>
        <p:nvPicPr>
          <p:cNvPr id="10" name="Picture 9">
            <a:extLst>
              <a:ext uri="{FF2B5EF4-FFF2-40B4-BE49-F238E27FC236}">
                <a16:creationId xmlns:a16="http://schemas.microsoft.com/office/drawing/2014/main" id="{E573A36A-F66D-5949-851B-B40DF1CFFD20}"/>
              </a:ext>
            </a:extLst>
          </p:cNvPr>
          <p:cNvPicPr>
            <a:picLocks noChangeAspect="1"/>
          </p:cNvPicPr>
          <p:nvPr userDrawn="1"/>
        </p:nvPicPr>
        <p:blipFill>
          <a:blip r:embed="rId2"/>
          <a:stretch>
            <a:fillRect/>
          </a:stretch>
        </p:blipFill>
        <p:spPr>
          <a:xfrm>
            <a:off x="717794" y="719529"/>
            <a:ext cx="1013045" cy="431083"/>
          </a:xfrm>
          <a:prstGeom prst="rect">
            <a:avLst/>
          </a:prstGeom>
        </p:spPr>
      </p:pic>
      <p:pic>
        <p:nvPicPr>
          <p:cNvPr id="11" name="Picture 10">
            <a:extLst>
              <a:ext uri="{FF2B5EF4-FFF2-40B4-BE49-F238E27FC236}">
                <a16:creationId xmlns:a16="http://schemas.microsoft.com/office/drawing/2014/main" id="{66F7672F-B535-3A4B-B6AA-0248282CE727}"/>
              </a:ext>
            </a:extLst>
          </p:cNvPr>
          <p:cNvPicPr>
            <a:picLocks noChangeAspect="1"/>
          </p:cNvPicPr>
          <p:nvPr userDrawn="1"/>
        </p:nvPicPr>
        <p:blipFill rotWithShape="1">
          <a:blip r:embed="rId3"/>
          <a:srcRect l="48142"/>
          <a:stretch/>
        </p:blipFill>
        <p:spPr>
          <a:xfrm>
            <a:off x="5869458" y="0"/>
            <a:ext cx="6322541" cy="6858000"/>
          </a:xfrm>
          <a:prstGeom prst="rect">
            <a:avLst/>
          </a:prstGeom>
        </p:spPr>
      </p:pic>
      <p:sp>
        <p:nvSpPr>
          <p:cNvPr id="6" name="TextBox 5">
            <a:extLst>
              <a:ext uri="{FF2B5EF4-FFF2-40B4-BE49-F238E27FC236}">
                <a16:creationId xmlns:a16="http://schemas.microsoft.com/office/drawing/2014/main" id="{02A1FD67-3299-CA49-B972-E63A734FFB5E}"/>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bg1"/>
                </a:solidFill>
              </a:rPr>
              <a:t>UTS CRICOS 00099F</a:t>
            </a:r>
          </a:p>
        </p:txBody>
      </p:sp>
    </p:spTree>
    <p:extLst>
      <p:ext uri="{BB962C8B-B14F-4D97-AF65-F5344CB8AC3E}">
        <p14:creationId xmlns:p14="http://schemas.microsoft.com/office/powerpoint/2010/main" val="39937012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ver 5">
    <p:bg>
      <p:bgPr>
        <a:solidFill>
          <a:schemeClr val="accent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339B732-97F5-8142-946C-460DAD575E4F}"/>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p:cNvSpPr>
            <a:spLocks noGrp="1"/>
          </p:cNvSpPr>
          <p:nvPr>
            <p:ph type="ctrTitle" hasCustomPrompt="1"/>
          </p:nvPr>
        </p:nvSpPr>
        <p:spPr>
          <a:xfrm>
            <a:off x="627854" y="2684346"/>
            <a:ext cx="7574314" cy="1201854"/>
          </a:xfrm>
        </p:spPr>
        <p:txBody>
          <a:bodyPr anchor="t">
            <a:noAutofit/>
          </a:bodyPr>
          <a:lstStyle>
            <a:lvl1pPr algn="l">
              <a:defRPr lang="en-AU" sz="3400" smtClean="0">
                <a:solidFill>
                  <a:schemeClr val="bg1"/>
                </a:solidFill>
                <a:effectLst/>
                <a:latin typeface="Arial" panose="020B0604020202020204" pitchFamily="34" charset="0"/>
                <a:cs typeface="Arial" panose="020B0604020202020204" pitchFamily="34" charset="0"/>
              </a:defRPr>
            </a:lvl1pPr>
          </a:lstStyle>
          <a:p>
            <a:r>
              <a:rPr lang="en-US" dirty="0"/>
              <a:t>Title Heading</a:t>
            </a:r>
            <a:endParaRPr lang="en-AU" dirty="0">
              <a:solidFill>
                <a:srgbClr val="FFFFFF"/>
              </a:solidFill>
              <a:effectLst/>
              <a:latin typeface="Helvetica" pitchFamily="2" charset="0"/>
            </a:endParaRPr>
          </a:p>
        </p:txBody>
      </p:sp>
      <p:sp>
        <p:nvSpPr>
          <p:cNvPr id="3" name="Subtitle 2"/>
          <p:cNvSpPr>
            <a:spLocks noGrp="1"/>
          </p:cNvSpPr>
          <p:nvPr>
            <p:ph type="subTitle" idx="1" hasCustomPrompt="1"/>
          </p:nvPr>
        </p:nvSpPr>
        <p:spPr>
          <a:xfrm>
            <a:off x="627854" y="3904488"/>
            <a:ext cx="7574314" cy="1483672"/>
          </a:xfrm>
        </p:spPr>
        <p:txBody>
          <a:bodyPr>
            <a:noAutofit/>
          </a:bodyPr>
          <a:lstStyle>
            <a:lvl1pPr marL="0" indent="0" algn="l">
              <a:lnSpc>
                <a:spcPts val="2050"/>
              </a:lnSpc>
              <a:spcBef>
                <a:spcPts val="0"/>
              </a:spcBef>
              <a:buNone/>
              <a:defRPr lang="en-AU" sz="1600" smtClean="0">
                <a:solidFill>
                  <a:schemeClr val="bg1"/>
                </a:solidFill>
                <a:effectLst/>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dirty="0"/>
              <a:t>Edit Master text styles</a:t>
            </a:r>
          </a:p>
        </p:txBody>
      </p:sp>
      <p:pic>
        <p:nvPicPr>
          <p:cNvPr id="10" name="Picture 9">
            <a:extLst>
              <a:ext uri="{FF2B5EF4-FFF2-40B4-BE49-F238E27FC236}">
                <a16:creationId xmlns:a16="http://schemas.microsoft.com/office/drawing/2014/main" id="{E573A36A-F66D-5949-851B-B40DF1CFFD20}"/>
              </a:ext>
            </a:extLst>
          </p:cNvPr>
          <p:cNvPicPr>
            <a:picLocks noChangeAspect="1"/>
          </p:cNvPicPr>
          <p:nvPr userDrawn="1"/>
        </p:nvPicPr>
        <p:blipFill>
          <a:blip r:embed="rId3"/>
          <a:stretch>
            <a:fillRect/>
          </a:stretch>
        </p:blipFill>
        <p:spPr>
          <a:xfrm>
            <a:off x="717794" y="719529"/>
            <a:ext cx="1013045" cy="431083"/>
          </a:xfrm>
          <a:prstGeom prst="rect">
            <a:avLst/>
          </a:prstGeom>
        </p:spPr>
      </p:pic>
      <p:sp>
        <p:nvSpPr>
          <p:cNvPr id="6" name="TextBox 5">
            <a:extLst>
              <a:ext uri="{FF2B5EF4-FFF2-40B4-BE49-F238E27FC236}">
                <a16:creationId xmlns:a16="http://schemas.microsoft.com/office/drawing/2014/main" id="{D33B5CED-F544-F742-9789-3164A6A500D5}"/>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bg1"/>
                </a:solidFill>
              </a:rPr>
              <a:t>UTS CRICOS 00099F</a:t>
            </a:r>
          </a:p>
        </p:txBody>
      </p:sp>
    </p:spTree>
    <p:extLst>
      <p:ext uri="{BB962C8B-B14F-4D97-AF65-F5344CB8AC3E}">
        <p14:creationId xmlns:p14="http://schemas.microsoft.com/office/powerpoint/2010/main" val="25888520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ver 6">
    <p:bg>
      <p:bgPr>
        <a:solidFill>
          <a:schemeClr val="bg2">
            <a:lumMod val="20000"/>
            <a:lumOff val="80000"/>
          </a:schemeClr>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0D08152-A3CE-E74C-8704-ED0CA74E8B59}"/>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7A44100E-027F-E643-8E48-32B4F0C8FFE1}"/>
              </a:ext>
            </a:extLst>
          </p:cNvPr>
          <p:cNvPicPr>
            <a:picLocks noChangeAspect="1"/>
          </p:cNvPicPr>
          <p:nvPr userDrawn="1"/>
        </p:nvPicPr>
        <p:blipFill>
          <a:blip r:embed="rId3"/>
          <a:stretch>
            <a:fill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6398459" y="2122361"/>
            <a:ext cx="5592436" cy="1220142"/>
          </a:xfrm>
        </p:spPr>
        <p:txBody>
          <a:bodyPr anchor="t"/>
          <a:lstStyle>
            <a:lvl1pPr>
              <a:defRPr sz="3400">
                <a:solidFill>
                  <a:schemeClr val="bg1"/>
                </a:solidFill>
              </a:defRPr>
            </a:lvl1pPr>
          </a:lstStyle>
          <a:p>
            <a:r>
              <a:rPr lang="en-US" dirty="0"/>
              <a:t>Title 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p:nvPr>
        </p:nvSpPr>
        <p:spPr>
          <a:xfrm>
            <a:off x="6398459" y="3360789"/>
            <a:ext cx="5592436" cy="2185163"/>
          </a:xfrm>
        </p:spPr>
        <p:txBody>
          <a:bodyPr/>
          <a:lstStyle>
            <a:lvl1pPr marL="0" indent="0">
              <a:lnSpc>
                <a:spcPts val="2050"/>
              </a:lnSpc>
              <a:spcBef>
                <a:spcPts val="0"/>
              </a:spcBef>
              <a:buNone/>
              <a:defRPr lang="en-AU" sz="1600" smtClean="0">
                <a:solidFill>
                  <a:schemeClr val="bg1"/>
                </a:solidFill>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8" name="Picture 7">
            <a:extLst>
              <a:ext uri="{FF2B5EF4-FFF2-40B4-BE49-F238E27FC236}">
                <a16:creationId xmlns:a16="http://schemas.microsoft.com/office/drawing/2014/main" id="{AAB7304E-0E27-AF47-BD7A-0A8B3B31ACBF}"/>
              </a:ext>
            </a:extLst>
          </p:cNvPr>
          <p:cNvPicPr>
            <a:picLocks noChangeAspect="1"/>
          </p:cNvPicPr>
          <p:nvPr userDrawn="1"/>
        </p:nvPicPr>
        <p:blipFill>
          <a:blip r:embed="rId4"/>
          <a:stretch>
            <a:fillRect/>
          </a:stretch>
        </p:blipFill>
        <p:spPr>
          <a:xfrm>
            <a:off x="10742849" y="707332"/>
            <a:ext cx="748146" cy="709155"/>
          </a:xfrm>
          <a:prstGeom prst="rect">
            <a:avLst/>
          </a:prstGeom>
        </p:spPr>
      </p:pic>
      <p:sp>
        <p:nvSpPr>
          <p:cNvPr id="9" name="TextBox 8">
            <a:extLst>
              <a:ext uri="{FF2B5EF4-FFF2-40B4-BE49-F238E27FC236}">
                <a16:creationId xmlns:a16="http://schemas.microsoft.com/office/drawing/2014/main" id="{8CF341A3-F22A-8F43-98A2-33A1DF177A05}"/>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tx1">
                    <a:lumMod val="85000"/>
                    <a:lumOff val="15000"/>
                  </a:schemeClr>
                </a:solidFill>
              </a:rPr>
              <a:t>UTS CRICOS 00099F</a:t>
            </a:r>
          </a:p>
        </p:txBody>
      </p:sp>
    </p:spTree>
    <p:extLst>
      <p:ext uri="{BB962C8B-B14F-4D97-AF65-F5344CB8AC3E}">
        <p14:creationId xmlns:p14="http://schemas.microsoft.com/office/powerpoint/2010/main" val="311428424"/>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ver 7">
    <p:bg>
      <p:bgPr>
        <a:solidFill>
          <a:schemeClr val="tx2"/>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34D1BC1-E025-444C-8AF7-7073AD63E49D}"/>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FAE7675C-6DEA-C64E-B08C-308DFE305862}"/>
              </a:ext>
            </a:extLst>
          </p:cNvPr>
          <p:cNvPicPr>
            <a:picLocks noChangeAspect="1"/>
          </p:cNvPicPr>
          <p:nvPr userDrawn="1"/>
        </p:nvPicPr>
        <p:blipFill rotWithShape="1">
          <a:blip r:embed="rId3">
            <a:alphaModFix amt="90000"/>
          </a:blip>
          <a:srcRect l="42913"/>
          <a:stretch/>
        </p:blipFill>
        <p:spPr>
          <a:xfrm>
            <a:off x="5231876" y="0"/>
            <a:ext cx="6960124" cy="6858000"/>
          </a:xfrm>
          <a:prstGeom prst="rect">
            <a:avLst/>
          </a:prstGeom>
        </p:spPr>
      </p:pic>
      <p:pic>
        <p:nvPicPr>
          <p:cNvPr id="12" name="Picture 11">
            <a:extLst>
              <a:ext uri="{FF2B5EF4-FFF2-40B4-BE49-F238E27FC236}">
                <a16:creationId xmlns:a16="http://schemas.microsoft.com/office/drawing/2014/main" id="{225ACA62-DF63-8843-8E8F-B9AB1BB33903}"/>
              </a:ext>
            </a:extLst>
          </p:cNvPr>
          <p:cNvPicPr>
            <a:picLocks noChangeAspect="1"/>
          </p:cNvPicPr>
          <p:nvPr userDrawn="1"/>
        </p:nvPicPr>
        <p:blipFill rotWithShape="1">
          <a:blip r:embed="rId3">
            <a:alphaModFix amt="70000"/>
          </a:blip>
          <a:srcRect l="2" t="16357" r="64276" b="14639"/>
          <a:stretch/>
        </p:blipFill>
        <p:spPr>
          <a:xfrm>
            <a:off x="0" y="1121790"/>
            <a:ext cx="4355184" cy="4732255"/>
          </a:xfrm>
          <a:prstGeom prst="rect">
            <a:avLst/>
          </a:prstGeom>
        </p:spPr>
      </p:pic>
      <p:sp>
        <p:nvSpPr>
          <p:cNvPr id="2" name="Title 1"/>
          <p:cNvSpPr>
            <a:spLocks noGrp="1"/>
          </p:cNvSpPr>
          <p:nvPr>
            <p:ph type="ctrTitle" hasCustomPrompt="1"/>
          </p:nvPr>
        </p:nvSpPr>
        <p:spPr>
          <a:xfrm>
            <a:off x="6781518" y="2498992"/>
            <a:ext cx="5001987" cy="1201854"/>
          </a:xfrm>
        </p:spPr>
        <p:txBody>
          <a:bodyPr anchor="t">
            <a:noAutofit/>
          </a:bodyPr>
          <a:lstStyle>
            <a:lvl1pPr algn="l">
              <a:defRPr lang="en-AU" sz="3400" smtClean="0">
                <a:solidFill>
                  <a:schemeClr val="bg1"/>
                </a:solidFill>
                <a:effectLst/>
              </a:defRPr>
            </a:lvl1pPr>
          </a:lstStyle>
          <a:p>
            <a:r>
              <a:rPr lang="en-US" dirty="0"/>
              <a:t>Title Heading</a:t>
            </a:r>
            <a:endParaRPr lang="en-AU" dirty="0">
              <a:solidFill>
                <a:srgbClr val="FFFFFF"/>
              </a:solidFill>
              <a:effectLst/>
              <a:latin typeface="Helvetica" pitchFamily="2" charset="0"/>
            </a:endParaRPr>
          </a:p>
        </p:txBody>
      </p:sp>
      <p:sp>
        <p:nvSpPr>
          <p:cNvPr id="3" name="Subtitle 2"/>
          <p:cNvSpPr>
            <a:spLocks noGrp="1"/>
          </p:cNvSpPr>
          <p:nvPr>
            <p:ph type="subTitle" idx="1" hasCustomPrompt="1"/>
          </p:nvPr>
        </p:nvSpPr>
        <p:spPr>
          <a:xfrm>
            <a:off x="6781518" y="3719134"/>
            <a:ext cx="5001987" cy="1483672"/>
          </a:xfrm>
        </p:spPr>
        <p:txBody>
          <a:bodyPr>
            <a:noAutofit/>
          </a:bodyPr>
          <a:lstStyle>
            <a:lvl1pPr marL="0" indent="0" algn="l">
              <a:lnSpc>
                <a:spcPts val="2050"/>
              </a:lnSpc>
              <a:spcBef>
                <a:spcPts val="0"/>
              </a:spcBef>
              <a:buNone/>
              <a:defRPr lang="en-AU" sz="1600" smtClean="0">
                <a:solidFill>
                  <a:schemeClr val="bg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dirty="0"/>
              <a:t>Edit Master text styles</a:t>
            </a:r>
          </a:p>
        </p:txBody>
      </p:sp>
      <p:pic>
        <p:nvPicPr>
          <p:cNvPr id="15" name="Picture 14">
            <a:extLst>
              <a:ext uri="{FF2B5EF4-FFF2-40B4-BE49-F238E27FC236}">
                <a16:creationId xmlns:a16="http://schemas.microsoft.com/office/drawing/2014/main" id="{19FE1CD8-BE7B-7148-B92F-9AD3A3484290}"/>
              </a:ext>
            </a:extLst>
          </p:cNvPr>
          <p:cNvPicPr>
            <a:picLocks noChangeAspect="1"/>
          </p:cNvPicPr>
          <p:nvPr userDrawn="1"/>
        </p:nvPicPr>
        <p:blipFill>
          <a:blip r:embed="rId4"/>
          <a:stretch>
            <a:fillRect/>
          </a:stretch>
        </p:blipFill>
        <p:spPr>
          <a:xfrm>
            <a:off x="712729" y="3073460"/>
            <a:ext cx="748146" cy="709155"/>
          </a:xfrm>
          <a:prstGeom prst="rect">
            <a:avLst/>
          </a:prstGeom>
        </p:spPr>
      </p:pic>
      <p:sp>
        <p:nvSpPr>
          <p:cNvPr id="8" name="TextBox 7">
            <a:extLst>
              <a:ext uri="{FF2B5EF4-FFF2-40B4-BE49-F238E27FC236}">
                <a16:creationId xmlns:a16="http://schemas.microsoft.com/office/drawing/2014/main" id="{7FB9BCF3-1CEC-C54E-9F13-52C0CB0B91B5}"/>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tx1">
                    <a:lumMod val="85000"/>
                    <a:lumOff val="15000"/>
                  </a:schemeClr>
                </a:solidFill>
              </a:rPr>
              <a:t>UTS CRICOS 00099F</a:t>
            </a:r>
          </a:p>
        </p:txBody>
      </p:sp>
    </p:spTree>
    <p:extLst>
      <p:ext uri="{BB962C8B-B14F-4D97-AF65-F5344CB8AC3E}">
        <p14:creationId xmlns:p14="http://schemas.microsoft.com/office/powerpoint/2010/main" val="35808328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ver 8">
    <p:bg>
      <p:bgPr>
        <a:solidFill>
          <a:schemeClr val="tx2"/>
        </a:solid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83EBFDD8-EC75-B848-849F-4A4FDCBEADD0}"/>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468E9B96-EBE3-814D-974D-1590FC71147D}"/>
              </a:ext>
            </a:extLst>
          </p:cNvPr>
          <p:cNvPicPr>
            <a:picLocks noChangeAspect="1"/>
          </p:cNvPicPr>
          <p:nvPr userDrawn="1"/>
        </p:nvPicPr>
        <p:blipFill>
          <a:blip r:embed="rId3"/>
          <a:stretch>
            <a:fillRect/>
          </a:stretch>
        </p:blipFill>
        <p:spPr>
          <a:xfrm>
            <a:off x="6093031" y="1819374"/>
            <a:ext cx="5775315" cy="3714160"/>
          </a:xfrm>
          <a:prstGeom prst="rect">
            <a:avLst/>
          </a:prstGeom>
        </p:spPr>
      </p:pic>
      <p:pic>
        <p:nvPicPr>
          <p:cNvPr id="12" name="Picture 11">
            <a:extLst>
              <a:ext uri="{FF2B5EF4-FFF2-40B4-BE49-F238E27FC236}">
                <a16:creationId xmlns:a16="http://schemas.microsoft.com/office/drawing/2014/main" id="{C6F239D5-010D-1E4E-80AB-B1E4BBE78A0A}"/>
              </a:ext>
            </a:extLst>
          </p:cNvPr>
          <p:cNvPicPr>
            <a:picLocks noChangeAspect="1"/>
          </p:cNvPicPr>
          <p:nvPr userDrawn="1"/>
        </p:nvPicPr>
        <p:blipFill>
          <a:blip r:embed="rId4"/>
          <a:stretch>
            <a:fillRect/>
          </a:stretch>
        </p:blipFill>
        <p:spPr>
          <a:xfrm>
            <a:off x="712800" y="709435"/>
            <a:ext cx="1828800" cy="433137"/>
          </a:xfrm>
          <a:prstGeom prst="rect">
            <a:avLst/>
          </a:prstGeom>
        </p:spPr>
      </p:pic>
      <p:sp>
        <p:nvSpPr>
          <p:cNvPr id="2" name="Title 1"/>
          <p:cNvSpPr>
            <a:spLocks noGrp="1"/>
          </p:cNvSpPr>
          <p:nvPr>
            <p:ph type="ctrTitle" hasCustomPrompt="1"/>
          </p:nvPr>
        </p:nvSpPr>
        <p:spPr>
          <a:xfrm>
            <a:off x="627854" y="2684346"/>
            <a:ext cx="7234101" cy="1220142"/>
          </a:xfrm>
        </p:spPr>
        <p:txBody>
          <a:bodyPr anchor="t">
            <a:noAutofit/>
          </a:bodyPr>
          <a:lstStyle>
            <a:lvl1pPr algn="l">
              <a:defRPr lang="en-AU" sz="3400" smtClean="0">
                <a:solidFill>
                  <a:schemeClr val="bg1"/>
                </a:solidFill>
                <a:effectLst/>
              </a:defRPr>
            </a:lvl1pPr>
          </a:lstStyle>
          <a:p>
            <a:r>
              <a:rPr lang="en-US" dirty="0"/>
              <a:t>Title Heading</a:t>
            </a:r>
            <a:endParaRPr lang="en-AU" dirty="0">
              <a:solidFill>
                <a:srgbClr val="FFFFFF"/>
              </a:solidFill>
              <a:effectLst/>
              <a:latin typeface="Helvetica" pitchFamily="2" charset="0"/>
            </a:endParaRPr>
          </a:p>
        </p:txBody>
      </p:sp>
      <p:sp>
        <p:nvSpPr>
          <p:cNvPr id="3" name="Subtitle 2"/>
          <p:cNvSpPr>
            <a:spLocks noGrp="1"/>
          </p:cNvSpPr>
          <p:nvPr>
            <p:ph type="subTitle" idx="1"/>
          </p:nvPr>
        </p:nvSpPr>
        <p:spPr>
          <a:xfrm>
            <a:off x="627854" y="3904488"/>
            <a:ext cx="7234101" cy="1483672"/>
          </a:xfrm>
        </p:spPr>
        <p:txBody>
          <a:bodyPr>
            <a:noAutofit/>
          </a:bodyPr>
          <a:lstStyle>
            <a:lvl1pPr marL="0" indent="0" algn="l">
              <a:lnSpc>
                <a:spcPts val="2050"/>
              </a:lnSpc>
              <a:spcBef>
                <a:spcPts val="0"/>
              </a:spcBef>
              <a:buNone/>
              <a:defRPr lang="en-AU" sz="1600" smtClean="0">
                <a:solidFill>
                  <a:schemeClr val="bg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dirty="0">
              <a:solidFill>
                <a:srgbClr val="FFFFFF"/>
              </a:solidFill>
              <a:effectLst/>
              <a:latin typeface="Helvetica" pitchFamily="2" charset="0"/>
            </a:endParaRPr>
          </a:p>
        </p:txBody>
      </p:sp>
      <p:sp>
        <p:nvSpPr>
          <p:cNvPr id="8" name="TextBox 7">
            <a:extLst>
              <a:ext uri="{FF2B5EF4-FFF2-40B4-BE49-F238E27FC236}">
                <a16:creationId xmlns:a16="http://schemas.microsoft.com/office/drawing/2014/main" id="{F21A8120-416B-C447-8D5E-C8576FEACE18}"/>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bg1"/>
                </a:solidFill>
              </a:rPr>
              <a:t>UTS CRICOS 00099F</a:t>
            </a:r>
          </a:p>
        </p:txBody>
      </p:sp>
    </p:spTree>
    <p:extLst>
      <p:ext uri="{BB962C8B-B14F-4D97-AF65-F5344CB8AC3E}">
        <p14:creationId xmlns:p14="http://schemas.microsoft.com/office/powerpoint/2010/main" val="17365539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ver 9">
    <p:bg>
      <p:bgPr>
        <a:solidFill>
          <a:schemeClr val="accent1"/>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FB95B59D-032C-CD4A-B177-5223D666C6EC}"/>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8" name="Picture 7">
            <a:extLst>
              <a:ext uri="{FF2B5EF4-FFF2-40B4-BE49-F238E27FC236}">
                <a16:creationId xmlns:a16="http://schemas.microsoft.com/office/drawing/2014/main" id="{F9E2E7B1-2CAA-0442-BF33-993CA9D00FE0}"/>
              </a:ext>
            </a:extLst>
          </p:cNvPr>
          <p:cNvPicPr>
            <a:picLocks noChangeAspect="1"/>
          </p:cNvPicPr>
          <p:nvPr userDrawn="1"/>
        </p:nvPicPr>
        <p:blipFill>
          <a:blip r:embed="rId3"/>
          <a:stretch>
            <a:fillRect/>
          </a:stretch>
        </p:blipFill>
        <p:spPr>
          <a:xfrm>
            <a:off x="693876" y="707332"/>
            <a:ext cx="748146" cy="709155"/>
          </a:xfrm>
          <a:prstGeom prst="rect">
            <a:avLst/>
          </a:prstGeom>
        </p:spPr>
      </p:pic>
      <p:sp>
        <p:nvSpPr>
          <p:cNvPr id="2" name="Title 1"/>
          <p:cNvSpPr>
            <a:spLocks noGrp="1"/>
          </p:cNvSpPr>
          <p:nvPr>
            <p:ph type="ctrTitle" hasCustomPrompt="1"/>
          </p:nvPr>
        </p:nvSpPr>
        <p:spPr>
          <a:xfrm>
            <a:off x="4417429" y="2495810"/>
            <a:ext cx="7318942" cy="1201854"/>
          </a:xfrm>
        </p:spPr>
        <p:txBody>
          <a:bodyPr anchor="t">
            <a:noAutofit/>
          </a:bodyPr>
          <a:lstStyle>
            <a:lvl1pPr algn="l">
              <a:defRPr lang="en-AU" sz="3400" smtClean="0">
                <a:solidFill>
                  <a:schemeClr val="bg1"/>
                </a:solidFill>
                <a:effectLst/>
                <a:latin typeface="Arial" panose="020B0604020202020204" pitchFamily="34" charset="0"/>
                <a:cs typeface="Arial" panose="020B0604020202020204" pitchFamily="34" charset="0"/>
              </a:defRPr>
            </a:lvl1pPr>
          </a:lstStyle>
          <a:p>
            <a:r>
              <a:rPr lang="en-US" dirty="0"/>
              <a:t>Title Heading</a:t>
            </a:r>
            <a:endParaRPr lang="en-AU" dirty="0">
              <a:solidFill>
                <a:srgbClr val="FFFFFF"/>
              </a:solidFill>
              <a:effectLst/>
              <a:latin typeface="Helvetica" pitchFamily="2" charset="0"/>
            </a:endParaRPr>
          </a:p>
        </p:txBody>
      </p:sp>
      <p:sp>
        <p:nvSpPr>
          <p:cNvPr id="3" name="Subtitle 2"/>
          <p:cNvSpPr>
            <a:spLocks noGrp="1"/>
          </p:cNvSpPr>
          <p:nvPr>
            <p:ph type="subTitle" idx="1" hasCustomPrompt="1"/>
          </p:nvPr>
        </p:nvSpPr>
        <p:spPr>
          <a:xfrm>
            <a:off x="4417429" y="3715952"/>
            <a:ext cx="7318942" cy="1483672"/>
          </a:xfrm>
        </p:spPr>
        <p:txBody>
          <a:bodyPr>
            <a:noAutofit/>
          </a:bodyPr>
          <a:lstStyle>
            <a:lvl1pPr marL="0" indent="0" algn="l">
              <a:lnSpc>
                <a:spcPts val="2050"/>
              </a:lnSpc>
              <a:spcBef>
                <a:spcPts val="0"/>
              </a:spcBef>
              <a:buNone/>
              <a:defRPr lang="en-AU" sz="1600" smtClean="0">
                <a:solidFill>
                  <a:schemeClr val="bg1"/>
                </a:solidFill>
                <a:effectLst/>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dirty="0"/>
              <a:t>Edit Master text styles</a:t>
            </a:r>
          </a:p>
        </p:txBody>
      </p:sp>
      <p:sp>
        <p:nvSpPr>
          <p:cNvPr id="6" name="TextBox 5">
            <a:extLst>
              <a:ext uri="{FF2B5EF4-FFF2-40B4-BE49-F238E27FC236}">
                <a16:creationId xmlns:a16="http://schemas.microsoft.com/office/drawing/2014/main" id="{4D6FE1C7-3397-A040-96F0-BC5CC70D1A62}"/>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bg1"/>
                </a:solidFill>
              </a:rPr>
              <a:t>UTS CRICOS 00099F</a:t>
            </a:r>
          </a:p>
        </p:txBody>
      </p:sp>
    </p:spTree>
    <p:extLst>
      <p:ext uri="{BB962C8B-B14F-4D97-AF65-F5344CB8AC3E}">
        <p14:creationId xmlns:p14="http://schemas.microsoft.com/office/powerpoint/2010/main" val="18773012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p:txBody>
      </p:sp>
      <p:sp>
        <p:nvSpPr>
          <p:cNvPr id="4" name="Date Placeholder 3"/>
          <p:cNvSpPr>
            <a:spLocks noGrp="1"/>
          </p:cNvSpPr>
          <p:nvPr>
            <p:ph type="dt" sz="half" idx="2"/>
          </p:nvPr>
        </p:nvSpPr>
        <p:spPr>
          <a:xfrm>
            <a:off x="838200" y="7106363"/>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98E1AB-6A0A-AC44-83B9-9FAC961E3C28}" type="datetimeFigureOut">
              <a:rPr lang="en-US" smtClean="0"/>
              <a:t>1/28/2022</a:t>
            </a:fld>
            <a:endParaRPr lang="en-US"/>
          </a:p>
        </p:txBody>
      </p:sp>
      <p:sp>
        <p:nvSpPr>
          <p:cNvPr id="5" name="Footer Placeholder 4"/>
          <p:cNvSpPr>
            <a:spLocks noGrp="1"/>
          </p:cNvSpPr>
          <p:nvPr>
            <p:ph type="ftr" sz="quarter" idx="3"/>
          </p:nvPr>
        </p:nvSpPr>
        <p:spPr>
          <a:xfrm>
            <a:off x="4038600" y="7106363"/>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51FA37-3D95-DD4F-A79E-5508DFB6D295}" type="slidenum">
              <a:rPr lang="en-US" smtClean="0"/>
              <a:t>‹#›</a:t>
            </a:fld>
            <a:endParaRPr lang="en-US"/>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49" r:id="rId1"/>
    <p:sldLayoutId id="2147483684" r:id="rId2"/>
    <p:sldLayoutId id="2147483686" r:id="rId3"/>
    <p:sldLayoutId id="2147483707" r:id="rId4"/>
    <p:sldLayoutId id="2147483708" r:id="rId5"/>
    <p:sldLayoutId id="2147483685" r:id="rId6"/>
    <p:sldLayoutId id="2147483687" r:id="rId7"/>
    <p:sldLayoutId id="2147483688" r:id="rId8"/>
    <p:sldLayoutId id="2147483709" r:id="rId9"/>
    <p:sldLayoutId id="2147483710" r:id="rId10"/>
    <p:sldLayoutId id="2147483711" r:id="rId11"/>
    <p:sldLayoutId id="2147483712" r:id="rId12"/>
    <p:sldLayoutId id="2147483713" r:id="rId13"/>
    <p:sldLayoutId id="2147483714" r:id="rId14"/>
    <p:sldLayoutId id="2147483693" r:id="rId15"/>
    <p:sldLayoutId id="2147483699" r:id="rId16"/>
    <p:sldLayoutId id="2147483700" r:id="rId17"/>
    <p:sldLayoutId id="2147483702" r:id="rId18"/>
    <p:sldLayoutId id="2147483703" r:id="rId19"/>
    <p:sldLayoutId id="2147483704" r:id="rId20"/>
    <p:sldLayoutId id="2147483705" r:id="rId21"/>
    <p:sldLayoutId id="2147483706" r:id="rId22"/>
    <p:sldLayoutId id="2147483715" r:id="rId23"/>
    <p:sldLayoutId id="2147483716" r:id="rId24"/>
  </p:sldLayoutIdLst>
  <p:txStyles>
    <p:titleStyle>
      <a:lvl1pPr algn="l" defTabSz="9144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a:buNone/>
        <a:defRPr sz="1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8.xml"/><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9.xml"/><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0.xml"/><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3" Type="http://schemas.openxmlformats.org/officeDocument/2006/relationships/image" Target="../media/image33.wmf"/><Relationship Id="rId2" Type="http://schemas.openxmlformats.org/officeDocument/2006/relationships/notesSlide" Target="../notesSlides/notesSlide14.xml"/><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5.xml"/><Relationship Id="rId1" Type="http://schemas.openxmlformats.org/officeDocument/2006/relationships/slideLayout" Target="../slideLayouts/slideLayout2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2.xml"/><Relationship Id="rId1" Type="http://schemas.openxmlformats.org/officeDocument/2006/relationships/slideLayout" Target="../slideLayouts/slideLayout21.xml"/><Relationship Id="rId4" Type="http://schemas.openxmlformats.org/officeDocument/2006/relationships/comments" Target="../comments/commen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4.xml"/><Relationship Id="rId1" Type="http://schemas.openxmlformats.org/officeDocument/2006/relationships/slideLayout" Target="../slideLayouts/slideLayout23.xml"/><Relationship Id="rId5" Type="http://schemas.openxmlformats.org/officeDocument/2006/relationships/comments" Target="../comments/comment2.xml"/><Relationship Id="rId4" Type="http://schemas.openxmlformats.org/officeDocument/2006/relationships/image" Target="../media/image36.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xml"/><Relationship Id="rId1" Type="http://schemas.openxmlformats.org/officeDocument/2006/relationships/slideLayout" Target="../slideLayouts/slideLayout2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1.xml.rels><?xml version="1.0" encoding="UTF-8" standalone="yes"?>
<Relationships xmlns="http://schemas.openxmlformats.org/package/2006/relationships"><Relationship Id="rId2" Type="http://schemas.openxmlformats.org/officeDocument/2006/relationships/comments" Target="../comments/comment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www.youtube.com/watch?v=vJG698U2Mvo" TargetMode="External"/><Relationship Id="rId2" Type="http://schemas.openxmlformats.org/officeDocument/2006/relationships/notesSlide" Target="../notesSlides/notesSlide2.xml"/><Relationship Id="rId1" Type="http://schemas.openxmlformats.org/officeDocument/2006/relationships/slideLayout" Target="../slideLayouts/slideLayout23.xml"/><Relationship Id="rId4" Type="http://schemas.openxmlformats.org/officeDocument/2006/relationships/image" Target="../media/image26.png"/></Relationships>
</file>

<file path=ppt/slides/_rels/slide5.xml.rels><?xml version="1.0" encoding="UTF-8" standalone="yes"?>
<Relationships xmlns="http://schemas.openxmlformats.org/package/2006/relationships"><Relationship Id="rId3" Type="http://schemas.openxmlformats.org/officeDocument/2006/relationships/hyperlink" Target="http://www.youtube.com/watch?v=vJG698U2Mvo" TargetMode="External"/><Relationship Id="rId2" Type="http://schemas.openxmlformats.org/officeDocument/2006/relationships/notesSlide" Target="../notesSlides/notesSlide3.xml"/><Relationship Id="rId1" Type="http://schemas.openxmlformats.org/officeDocument/2006/relationships/slideLayout" Target="../slideLayouts/slideLayout23.xml"/><Relationship Id="rId4" Type="http://schemas.openxmlformats.org/officeDocument/2006/relationships/image" Target="../media/image27.jpeg"/></Relationships>
</file>

<file path=ppt/slides/_rels/slide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4.xml"/><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5.xml"/><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7.xml"/><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CD4B3-CE38-1B49-B79C-2B7465F1329E}"/>
              </a:ext>
            </a:extLst>
          </p:cNvPr>
          <p:cNvSpPr>
            <a:spLocks noGrp="1"/>
          </p:cNvSpPr>
          <p:nvPr>
            <p:ph type="ctrTitle"/>
          </p:nvPr>
        </p:nvSpPr>
        <p:spPr>
          <a:xfrm>
            <a:off x="513554" y="1851925"/>
            <a:ext cx="7574314" cy="1201854"/>
          </a:xfrm>
        </p:spPr>
        <p:txBody>
          <a:bodyPr/>
          <a:lstStyle/>
          <a:p>
            <a:r>
              <a:rPr lang="en-US" sz="6000" dirty="0"/>
              <a:t>HELPS Workshop</a:t>
            </a:r>
          </a:p>
        </p:txBody>
      </p:sp>
      <p:sp>
        <p:nvSpPr>
          <p:cNvPr id="3" name="Subtitle 2">
            <a:extLst>
              <a:ext uri="{FF2B5EF4-FFF2-40B4-BE49-F238E27FC236}">
                <a16:creationId xmlns:a16="http://schemas.microsoft.com/office/drawing/2014/main" id="{1ACB84C9-853A-184A-A987-D8327FBD1F14}"/>
              </a:ext>
            </a:extLst>
          </p:cNvPr>
          <p:cNvSpPr>
            <a:spLocks noGrp="1"/>
          </p:cNvSpPr>
          <p:nvPr>
            <p:ph type="subTitle" idx="1"/>
          </p:nvPr>
        </p:nvSpPr>
        <p:spPr>
          <a:xfrm>
            <a:off x="627854" y="4089839"/>
            <a:ext cx="6458746" cy="1848130"/>
          </a:xfrm>
        </p:spPr>
        <p:txBody>
          <a:bodyPr/>
          <a:lstStyle/>
          <a:p>
            <a:pPr>
              <a:lnSpc>
                <a:spcPct val="100000"/>
              </a:lnSpc>
            </a:pPr>
            <a:r>
              <a:rPr lang="en-AU" sz="5400" b="1" dirty="0"/>
              <a:t>Preparing for Exams</a:t>
            </a:r>
            <a:endParaRPr lang="en-AU" sz="5400" dirty="0"/>
          </a:p>
        </p:txBody>
      </p:sp>
    </p:spTree>
    <p:extLst>
      <p:ext uri="{BB962C8B-B14F-4D97-AF65-F5344CB8AC3E}">
        <p14:creationId xmlns:p14="http://schemas.microsoft.com/office/powerpoint/2010/main" val="18016505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2078110" y="-34506"/>
            <a:ext cx="9613558" cy="16002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AU" sz="4400" dirty="0">
                <a:solidFill>
                  <a:schemeClr val="accent1">
                    <a:lumMod val="75000"/>
                  </a:schemeClr>
                </a:solidFill>
              </a:rPr>
              <a:t>They work more like this………</a:t>
            </a:r>
          </a:p>
        </p:txBody>
      </p:sp>
      <p:pic>
        <p:nvPicPr>
          <p:cNvPr id="1026" name="Picture 2" descr="Network Connections Communication - Free image on Pixabay">
            <a:extLst>
              <a:ext uri="{FF2B5EF4-FFF2-40B4-BE49-F238E27FC236}">
                <a16:creationId xmlns:a16="http://schemas.microsoft.com/office/drawing/2014/main" id="{1EE1DDBB-E2E3-468E-954D-2A6E50E4F85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28660" y="1280461"/>
            <a:ext cx="5100041" cy="5100041"/>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
            <a:extLst>
              <a:ext uri="{FF2B5EF4-FFF2-40B4-BE49-F238E27FC236}">
                <a16:creationId xmlns:a16="http://schemas.microsoft.com/office/drawing/2014/main" id="{1F7FE644-9C78-4DA9-999D-E67A83D3DB0E}"/>
              </a:ext>
            </a:extLst>
          </p:cNvPr>
          <p:cNvSpPr>
            <a:spLocks noGrp="1"/>
          </p:cNvSpPr>
          <p:nvPr>
            <p:ph idx="1"/>
          </p:nvPr>
        </p:nvSpPr>
        <p:spPr>
          <a:xfrm>
            <a:off x="5039591" y="6526461"/>
            <a:ext cx="2445327" cy="399618"/>
          </a:xfrm>
        </p:spPr>
        <p:txBody>
          <a:bodyPr/>
          <a:lstStyle/>
          <a:p>
            <a:r>
              <a:rPr lang="en-AU" sz="1400" dirty="0"/>
              <a:t>Image Source: Pixabay.com</a:t>
            </a:r>
          </a:p>
        </p:txBody>
      </p:sp>
    </p:spTree>
    <p:extLst>
      <p:ext uri="{BB962C8B-B14F-4D97-AF65-F5344CB8AC3E}">
        <p14:creationId xmlns:p14="http://schemas.microsoft.com/office/powerpoint/2010/main" val="1897016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B40FCA-2217-4BDB-93B3-9AED8E30F210}"/>
              </a:ext>
            </a:extLst>
          </p:cNvPr>
          <p:cNvSpPr>
            <a:spLocks noGrp="1"/>
          </p:cNvSpPr>
          <p:nvPr>
            <p:ph type="title"/>
          </p:nvPr>
        </p:nvSpPr>
        <p:spPr>
          <a:xfrm>
            <a:off x="1195854" y="291343"/>
            <a:ext cx="9833548" cy="1457064"/>
          </a:xfrm>
        </p:spPr>
        <p:txBody>
          <a:bodyPr>
            <a:normAutofit/>
          </a:bodyPr>
          <a:lstStyle/>
          <a:p>
            <a:pPr algn="ctr"/>
            <a:r>
              <a:rPr lang="en-US" sz="4400" b="1" dirty="0">
                <a:solidFill>
                  <a:schemeClr val="accent1">
                    <a:lumMod val="75000"/>
                  </a:schemeClr>
                </a:solidFill>
                <a:cs typeface="Calibri Light"/>
              </a:rPr>
              <a:t>Connecting </a:t>
            </a:r>
            <a:r>
              <a:rPr lang="en-US" sz="4400" b="1" dirty="0">
                <a:solidFill>
                  <a:schemeClr val="accent1">
                    <a:lumMod val="75000"/>
                  </a:schemeClr>
                </a:solidFill>
                <a:cs typeface="Calibri"/>
              </a:rPr>
              <a:t>information is a powerful way to learn</a:t>
            </a:r>
            <a:endParaRPr lang="en-US" sz="4400" b="1" dirty="0">
              <a:solidFill>
                <a:schemeClr val="accent1">
                  <a:lumMod val="75000"/>
                </a:schemeClr>
              </a:solidFill>
              <a:cs typeface="Calibri Light"/>
            </a:endParaRPr>
          </a:p>
        </p:txBody>
      </p:sp>
      <p:sp>
        <p:nvSpPr>
          <p:cNvPr id="3" name="Content Placeholder 2">
            <a:extLst>
              <a:ext uri="{FF2B5EF4-FFF2-40B4-BE49-F238E27FC236}">
                <a16:creationId xmlns:a16="http://schemas.microsoft.com/office/drawing/2014/main" id="{CFC113DD-6F5F-4176-B1C7-78CCA245F67E}"/>
              </a:ext>
            </a:extLst>
          </p:cNvPr>
          <p:cNvSpPr>
            <a:spLocks noGrp="1"/>
          </p:cNvSpPr>
          <p:nvPr>
            <p:ph idx="1"/>
          </p:nvPr>
        </p:nvSpPr>
        <p:spPr>
          <a:xfrm>
            <a:off x="920082" y="2010322"/>
            <a:ext cx="5877760" cy="4416491"/>
          </a:xfrm>
        </p:spPr>
        <p:txBody>
          <a:bodyPr vert="horz" lIns="91440" tIns="45720" rIns="91440" bIns="45720" rtlCol="0" anchor="t">
            <a:normAutofit/>
          </a:bodyPr>
          <a:lstStyle/>
          <a:p>
            <a:r>
              <a:rPr lang="en-AU" sz="3000" dirty="0">
                <a:solidFill>
                  <a:schemeClr val="accent1">
                    <a:lumMod val="75000"/>
                  </a:schemeClr>
                </a:solidFill>
              </a:rPr>
              <a:t>When learning a new topic:</a:t>
            </a:r>
          </a:p>
          <a:p>
            <a:endParaRPr lang="en-AU" sz="1600" dirty="0">
              <a:solidFill>
                <a:schemeClr val="accent1">
                  <a:lumMod val="75000"/>
                </a:schemeClr>
              </a:solidFill>
            </a:endParaRPr>
          </a:p>
          <a:p>
            <a:pPr marL="457200" indent="-457200">
              <a:buFont typeface="Arial" panose="020B0604020202020204" pitchFamily="34" charset="0"/>
              <a:buChar char="•"/>
            </a:pPr>
            <a:r>
              <a:rPr lang="en-AU" sz="2800" dirty="0">
                <a:solidFill>
                  <a:schemeClr val="accent1">
                    <a:lumMod val="75000"/>
                  </a:schemeClr>
                </a:solidFill>
              </a:rPr>
              <a:t>What do you know about that topic already? Try brainstorming.</a:t>
            </a:r>
            <a:endParaRPr lang="en-AU" sz="2800" dirty="0">
              <a:solidFill>
                <a:schemeClr val="accent1">
                  <a:lumMod val="75000"/>
                </a:schemeClr>
              </a:solidFill>
              <a:cs typeface="Arial"/>
            </a:endParaRPr>
          </a:p>
          <a:p>
            <a:pPr marL="457200" indent="-457200">
              <a:buFont typeface="Arial" panose="020B0604020202020204" pitchFamily="34" charset="0"/>
              <a:buChar char="•"/>
            </a:pPr>
            <a:endParaRPr lang="en-AU" sz="2200" dirty="0">
              <a:solidFill>
                <a:schemeClr val="accent1">
                  <a:lumMod val="75000"/>
                </a:schemeClr>
              </a:solidFill>
            </a:endParaRPr>
          </a:p>
          <a:p>
            <a:pPr marL="457200" indent="-457200">
              <a:buFont typeface="Arial" panose="020B0604020202020204" pitchFamily="34" charset="0"/>
              <a:buChar char="•"/>
            </a:pPr>
            <a:r>
              <a:rPr lang="en-AU" sz="2800" dirty="0">
                <a:solidFill>
                  <a:schemeClr val="accent1">
                    <a:lumMod val="75000"/>
                  </a:schemeClr>
                </a:solidFill>
              </a:rPr>
              <a:t>How does it connect to other topics you’ve learnt about?</a:t>
            </a:r>
          </a:p>
          <a:p>
            <a:pPr marL="457200" indent="-457200">
              <a:buFont typeface="Arial" panose="020B0604020202020204" pitchFamily="34" charset="0"/>
              <a:buChar char="•"/>
            </a:pPr>
            <a:endParaRPr lang="en-AU" sz="2200" dirty="0">
              <a:solidFill>
                <a:schemeClr val="accent1">
                  <a:lumMod val="75000"/>
                </a:schemeClr>
              </a:solidFill>
            </a:endParaRPr>
          </a:p>
          <a:p>
            <a:pPr marL="457200" indent="-457200">
              <a:buFont typeface="Arial" panose="020B0604020202020204" pitchFamily="34" charset="0"/>
              <a:buChar char="•"/>
            </a:pPr>
            <a:r>
              <a:rPr lang="en-AU" sz="2800" dirty="0">
                <a:solidFill>
                  <a:schemeClr val="accent1">
                    <a:lumMod val="75000"/>
                  </a:schemeClr>
                </a:solidFill>
              </a:rPr>
              <a:t>How does it connect to your life? </a:t>
            </a:r>
            <a:endParaRPr lang="en-US" sz="2800" dirty="0">
              <a:solidFill>
                <a:schemeClr val="accent1">
                  <a:lumMod val="75000"/>
                </a:schemeClr>
              </a:solidFill>
              <a:cs typeface="Calibri"/>
            </a:endParaRPr>
          </a:p>
          <a:p>
            <a:r>
              <a:rPr lang="en-US" sz="1333" dirty="0">
                <a:solidFill>
                  <a:schemeClr val="accent1">
                    <a:lumMod val="50000"/>
                  </a:schemeClr>
                </a:solidFill>
                <a:cs typeface="Calibri"/>
              </a:rPr>
              <a:t>  </a:t>
            </a:r>
          </a:p>
        </p:txBody>
      </p:sp>
      <p:pic>
        <p:nvPicPr>
          <p:cNvPr id="7" name="Picture 2" descr="Network Connections Communication - Free image on Pixabay">
            <a:extLst>
              <a:ext uri="{FF2B5EF4-FFF2-40B4-BE49-F238E27FC236}">
                <a16:creationId xmlns:a16="http://schemas.microsoft.com/office/drawing/2014/main" id="{3F61B580-BAD1-4E6F-8EAD-C290C1AB0B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21601" y="1970361"/>
            <a:ext cx="4065940" cy="40659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8398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B40FCA-2217-4BDB-93B3-9AED8E30F210}"/>
              </a:ext>
            </a:extLst>
          </p:cNvPr>
          <p:cNvSpPr>
            <a:spLocks noGrp="1"/>
          </p:cNvSpPr>
          <p:nvPr>
            <p:ph type="title"/>
          </p:nvPr>
        </p:nvSpPr>
        <p:spPr>
          <a:xfrm>
            <a:off x="1195854" y="291343"/>
            <a:ext cx="9833548" cy="1457064"/>
          </a:xfrm>
        </p:spPr>
        <p:txBody>
          <a:bodyPr>
            <a:normAutofit/>
          </a:bodyPr>
          <a:lstStyle/>
          <a:p>
            <a:pPr algn="ctr"/>
            <a:r>
              <a:rPr lang="en-US" sz="4400" b="1" dirty="0">
                <a:solidFill>
                  <a:schemeClr val="accent1">
                    <a:lumMod val="75000"/>
                  </a:schemeClr>
                </a:solidFill>
                <a:cs typeface="Calibri Light"/>
              </a:rPr>
              <a:t>Transforming </a:t>
            </a:r>
            <a:r>
              <a:rPr lang="en-US" sz="4400" b="1" dirty="0">
                <a:solidFill>
                  <a:schemeClr val="accent1">
                    <a:lumMod val="75000"/>
                  </a:schemeClr>
                </a:solidFill>
                <a:cs typeface="Calibri"/>
              </a:rPr>
              <a:t>information is a powerful way to learn</a:t>
            </a:r>
            <a:endParaRPr lang="en-US" sz="4400" b="1" dirty="0">
              <a:solidFill>
                <a:schemeClr val="accent1">
                  <a:lumMod val="75000"/>
                </a:schemeClr>
              </a:solidFill>
              <a:cs typeface="Calibri Light"/>
            </a:endParaRPr>
          </a:p>
        </p:txBody>
      </p:sp>
      <p:sp>
        <p:nvSpPr>
          <p:cNvPr id="3" name="Content Placeholder 2">
            <a:extLst>
              <a:ext uri="{FF2B5EF4-FFF2-40B4-BE49-F238E27FC236}">
                <a16:creationId xmlns:a16="http://schemas.microsoft.com/office/drawing/2014/main" id="{CFC113DD-6F5F-4176-B1C7-78CCA245F67E}"/>
              </a:ext>
            </a:extLst>
          </p:cNvPr>
          <p:cNvSpPr>
            <a:spLocks noGrp="1"/>
          </p:cNvSpPr>
          <p:nvPr>
            <p:ph idx="1"/>
          </p:nvPr>
        </p:nvSpPr>
        <p:spPr>
          <a:xfrm>
            <a:off x="920082" y="1970361"/>
            <a:ext cx="5877760" cy="4416491"/>
          </a:xfrm>
        </p:spPr>
        <p:txBody>
          <a:bodyPr vert="horz" lIns="91440" tIns="45720" rIns="91440" bIns="45720" rtlCol="0" anchor="t">
            <a:normAutofit/>
          </a:bodyPr>
          <a:lstStyle/>
          <a:p>
            <a:endParaRPr lang="en-US" sz="1700" dirty="0">
              <a:solidFill>
                <a:schemeClr val="accent1">
                  <a:lumMod val="75000"/>
                </a:schemeClr>
              </a:solidFill>
              <a:cs typeface="Calibri"/>
            </a:endParaRPr>
          </a:p>
          <a:p>
            <a:pPr marL="457200" indent="-457200">
              <a:buFont typeface="Arial" panose="020B0604020202020204" pitchFamily="34" charset="0"/>
              <a:buChar char="•"/>
            </a:pPr>
            <a:endParaRPr lang="en-US" sz="1200" dirty="0">
              <a:solidFill>
                <a:schemeClr val="accent1">
                  <a:lumMod val="75000"/>
                </a:schemeClr>
              </a:solidFill>
              <a:cs typeface="Calibri"/>
            </a:endParaRPr>
          </a:p>
          <a:p>
            <a:pPr marL="457200" indent="-457200">
              <a:buFont typeface="Arial" panose="020B0604020202020204" pitchFamily="34" charset="0"/>
              <a:buChar char="•"/>
            </a:pPr>
            <a:r>
              <a:rPr lang="en-US" sz="3200" dirty="0">
                <a:solidFill>
                  <a:schemeClr val="accent1">
                    <a:lumMod val="75000"/>
                  </a:schemeClr>
                </a:solidFill>
                <a:cs typeface="Calibri"/>
              </a:rPr>
              <a:t>Create concept maps or diagrams</a:t>
            </a:r>
          </a:p>
          <a:p>
            <a:pPr marL="457200" indent="-457200">
              <a:buFont typeface="Arial" panose="020B0604020202020204" pitchFamily="34" charset="0"/>
              <a:buChar char="•"/>
            </a:pPr>
            <a:endParaRPr lang="en-US" sz="2200" dirty="0">
              <a:solidFill>
                <a:schemeClr val="accent1">
                  <a:lumMod val="75000"/>
                </a:schemeClr>
              </a:solidFill>
              <a:cs typeface="Calibri"/>
            </a:endParaRPr>
          </a:p>
          <a:p>
            <a:pPr marL="457200" indent="-457200">
              <a:buFont typeface="Arial" panose="020B0604020202020204" pitchFamily="34" charset="0"/>
              <a:buChar char="•"/>
            </a:pPr>
            <a:r>
              <a:rPr lang="en-US" sz="3200" dirty="0">
                <a:solidFill>
                  <a:schemeClr val="accent1">
                    <a:lumMod val="75000"/>
                  </a:schemeClr>
                </a:solidFill>
                <a:cs typeface="Calibri"/>
              </a:rPr>
              <a:t>Write examples of theories or concepts</a:t>
            </a:r>
          </a:p>
          <a:p>
            <a:pPr marL="457200" indent="-457200">
              <a:buFont typeface="Arial" panose="020B0604020202020204" pitchFamily="34" charset="0"/>
              <a:buChar char="•"/>
            </a:pPr>
            <a:endParaRPr lang="en-US" sz="2200" dirty="0">
              <a:solidFill>
                <a:schemeClr val="accent1">
                  <a:lumMod val="75000"/>
                </a:schemeClr>
              </a:solidFill>
              <a:cs typeface="Calibri"/>
            </a:endParaRPr>
          </a:p>
          <a:p>
            <a:pPr marL="457200" indent="-457200">
              <a:buFont typeface="Arial" panose="020B0604020202020204" pitchFamily="34" charset="0"/>
              <a:buChar char="•"/>
            </a:pPr>
            <a:r>
              <a:rPr lang="en-US" sz="3200" dirty="0">
                <a:solidFill>
                  <a:schemeClr val="accent1">
                    <a:lumMod val="75000"/>
                  </a:schemeClr>
                </a:solidFill>
                <a:cs typeface="Calibri"/>
              </a:rPr>
              <a:t>Explain it to someone</a:t>
            </a:r>
          </a:p>
          <a:p>
            <a:r>
              <a:rPr lang="en-US" sz="1333" dirty="0">
                <a:solidFill>
                  <a:schemeClr val="accent1">
                    <a:lumMod val="50000"/>
                  </a:schemeClr>
                </a:solidFill>
                <a:cs typeface="Calibri"/>
              </a:rPr>
              <a:t>  </a:t>
            </a:r>
          </a:p>
        </p:txBody>
      </p:sp>
      <p:pic>
        <p:nvPicPr>
          <p:cNvPr id="5" name="Picture 2" descr="Image result for concept map">
            <a:extLst>
              <a:ext uri="{FF2B5EF4-FFF2-40B4-BE49-F238E27FC236}">
                <a16:creationId xmlns:a16="http://schemas.microsoft.com/office/drawing/2014/main" id="{E220111F-D4F0-4C4C-88B4-4861EA3D5B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62439" y="2413625"/>
            <a:ext cx="4845397" cy="39732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7324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2"/>
          <p:cNvSpPr txBox="1">
            <a:spLocks/>
          </p:cNvSpPr>
          <p:nvPr/>
        </p:nvSpPr>
        <p:spPr>
          <a:xfrm>
            <a:off x="862331" y="2052282"/>
            <a:ext cx="6244322" cy="4581128"/>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2667" i="1" dirty="0">
              <a:solidFill>
                <a:schemeClr val="accent1">
                  <a:lumMod val="50000"/>
                </a:schemeClr>
              </a:solidFill>
              <a:cs typeface="Calibri"/>
            </a:endParaRPr>
          </a:p>
        </p:txBody>
      </p:sp>
      <p:sp>
        <p:nvSpPr>
          <p:cNvPr id="3" name="TextBox 2"/>
          <p:cNvSpPr txBox="1"/>
          <p:nvPr/>
        </p:nvSpPr>
        <p:spPr>
          <a:xfrm>
            <a:off x="415619" y="655932"/>
            <a:ext cx="5452023" cy="5786199"/>
          </a:xfrm>
          <a:prstGeom prst="rect">
            <a:avLst/>
          </a:prstGeom>
          <a:noFill/>
        </p:spPr>
        <p:txBody>
          <a:bodyPr wrap="square" rtlCol="0">
            <a:spAutoFit/>
          </a:bodyPr>
          <a:lstStyle/>
          <a:p>
            <a:pPr marL="457200" indent="-457200">
              <a:buFont typeface="Arial" panose="020B0604020202020204" pitchFamily="34" charset="0"/>
              <a:buChar char="•"/>
            </a:pPr>
            <a:r>
              <a:rPr lang="en-AU" sz="3000" dirty="0">
                <a:solidFill>
                  <a:schemeClr val="accent1">
                    <a:lumMod val="75000"/>
                  </a:schemeClr>
                </a:solidFill>
              </a:rPr>
              <a:t>Rereading your notes</a:t>
            </a:r>
          </a:p>
          <a:p>
            <a:endParaRPr lang="en-AU" sz="3200" dirty="0">
              <a:solidFill>
                <a:schemeClr val="accent1">
                  <a:lumMod val="75000"/>
                </a:schemeClr>
              </a:solidFill>
            </a:endParaRPr>
          </a:p>
          <a:p>
            <a:pPr marL="457200" indent="-457200">
              <a:buFont typeface="Arial" panose="020B0604020202020204" pitchFamily="34" charset="0"/>
              <a:buChar char="•"/>
            </a:pPr>
            <a:r>
              <a:rPr lang="en-AU" sz="3000" dirty="0">
                <a:solidFill>
                  <a:schemeClr val="accent1">
                    <a:lumMod val="75000"/>
                  </a:schemeClr>
                </a:solidFill>
              </a:rPr>
              <a:t>Highlighting the key parts of a text as you read</a:t>
            </a:r>
          </a:p>
          <a:p>
            <a:endParaRPr lang="en-AU" sz="3200" dirty="0">
              <a:solidFill>
                <a:schemeClr val="accent1">
                  <a:lumMod val="75000"/>
                </a:schemeClr>
              </a:solidFill>
            </a:endParaRPr>
          </a:p>
          <a:p>
            <a:pPr marL="457200" indent="-457200">
              <a:buFont typeface="Arial" panose="020B0604020202020204" pitchFamily="34" charset="0"/>
              <a:buChar char="•"/>
            </a:pPr>
            <a:r>
              <a:rPr lang="en-AU" sz="3000" dirty="0">
                <a:solidFill>
                  <a:schemeClr val="accent1">
                    <a:lumMod val="75000"/>
                  </a:schemeClr>
                </a:solidFill>
              </a:rPr>
              <a:t>Studying the same material once for a long block of time</a:t>
            </a:r>
          </a:p>
          <a:p>
            <a:endParaRPr lang="en-AU" sz="3200" dirty="0">
              <a:solidFill>
                <a:schemeClr val="accent1">
                  <a:lumMod val="75000"/>
                </a:schemeClr>
              </a:solidFill>
            </a:endParaRPr>
          </a:p>
          <a:p>
            <a:pPr marL="457200" indent="-457200">
              <a:buFont typeface="Arial" panose="020B0604020202020204" pitchFamily="34" charset="0"/>
              <a:buChar char="•"/>
            </a:pPr>
            <a:r>
              <a:rPr lang="en-AU" sz="3000" dirty="0">
                <a:solidFill>
                  <a:schemeClr val="accent1">
                    <a:lumMod val="75000"/>
                  </a:schemeClr>
                </a:solidFill>
              </a:rPr>
              <a:t>Studying the same material regularly over short study sessions</a:t>
            </a:r>
          </a:p>
          <a:p>
            <a:endParaRPr lang="en-AU" sz="2800" dirty="0"/>
          </a:p>
        </p:txBody>
      </p:sp>
      <p:sp>
        <p:nvSpPr>
          <p:cNvPr id="8" name="TextBox 7"/>
          <p:cNvSpPr txBox="1"/>
          <p:nvPr/>
        </p:nvSpPr>
        <p:spPr>
          <a:xfrm>
            <a:off x="6714767" y="1335313"/>
            <a:ext cx="4847771" cy="646331"/>
          </a:xfrm>
          <a:prstGeom prst="rect">
            <a:avLst/>
          </a:prstGeom>
          <a:noFill/>
        </p:spPr>
        <p:txBody>
          <a:bodyPr wrap="square" rtlCol="0">
            <a:spAutoFit/>
          </a:bodyPr>
          <a:lstStyle/>
          <a:p>
            <a:endParaRPr lang="en-AU" dirty="0"/>
          </a:p>
          <a:p>
            <a:endParaRPr lang="en-AU" dirty="0"/>
          </a:p>
        </p:txBody>
      </p:sp>
      <p:sp>
        <p:nvSpPr>
          <p:cNvPr id="10" name="TextBox 9"/>
          <p:cNvSpPr txBox="1"/>
          <p:nvPr/>
        </p:nvSpPr>
        <p:spPr>
          <a:xfrm>
            <a:off x="6633028" y="662503"/>
            <a:ext cx="5558972" cy="5139869"/>
          </a:xfrm>
          <a:prstGeom prst="rect">
            <a:avLst/>
          </a:prstGeom>
          <a:noFill/>
        </p:spPr>
        <p:txBody>
          <a:bodyPr wrap="square" rtlCol="0">
            <a:spAutoFit/>
          </a:bodyPr>
          <a:lstStyle/>
          <a:p>
            <a:pPr marL="457200" indent="-457200">
              <a:buFont typeface="Arial" panose="020B0604020202020204" pitchFamily="34" charset="0"/>
              <a:buChar char="•"/>
            </a:pPr>
            <a:r>
              <a:rPr lang="en-AU" sz="3000" dirty="0">
                <a:solidFill>
                  <a:schemeClr val="accent1">
                    <a:lumMod val="75000"/>
                  </a:schemeClr>
                </a:solidFill>
              </a:rPr>
              <a:t>Answering quiz questions</a:t>
            </a:r>
          </a:p>
          <a:p>
            <a:pPr marL="457200" indent="-457200">
              <a:buFont typeface="Arial" panose="020B0604020202020204" pitchFamily="34" charset="0"/>
              <a:buChar char="•"/>
            </a:pPr>
            <a:endParaRPr lang="en-AU" sz="3200" dirty="0">
              <a:solidFill>
                <a:schemeClr val="accent1">
                  <a:lumMod val="75000"/>
                </a:schemeClr>
              </a:solidFill>
            </a:endParaRPr>
          </a:p>
          <a:p>
            <a:pPr marL="285750" indent="-285750">
              <a:buFont typeface="Arial" panose="020B0604020202020204" pitchFamily="34" charset="0"/>
              <a:buChar char="•"/>
            </a:pPr>
            <a:r>
              <a:rPr lang="en-AU" sz="3000" dirty="0">
                <a:solidFill>
                  <a:schemeClr val="accent1">
                    <a:lumMod val="75000"/>
                  </a:schemeClr>
                </a:solidFill>
              </a:rPr>
              <a:t>Mixing different topics within the same study period</a:t>
            </a:r>
          </a:p>
          <a:p>
            <a:pPr marL="285750" indent="-285750">
              <a:buFont typeface="Arial" panose="020B0604020202020204" pitchFamily="34" charset="0"/>
              <a:buChar char="•"/>
            </a:pPr>
            <a:endParaRPr lang="en-AU" sz="3200" dirty="0">
              <a:solidFill>
                <a:schemeClr val="accent1">
                  <a:lumMod val="75000"/>
                </a:schemeClr>
              </a:solidFill>
            </a:endParaRPr>
          </a:p>
          <a:p>
            <a:pPr marL="285750" indent="-285750">
              <a:buFont typeface="Arial" panose="020B0604020202020204" pitchFamily="34" charset="0"/>
              <a:buChar char="•"/>
            </a:pPr>
            <a:r>
              <a:rPr lang="en-AU" sz="3000" dirty="0">
                <a:solidFill>
                  <a:schemeClr val="accent1">
                    <a:lumMod val="75000"/>
                  </a:schemeClr>
                </a:solidFill>
              </a:rPr>
              <a:t>Using keywords and mental imagery to aid memory recall</a:t>
            </a:r>
          </a:p>
          <a:p>
            <a:pPr marL="285750" indent="-285750">
              <a:buFont typeface="Arial" panose="020B0604020202020204" pitchFamily="34" charset="0"/>
              <a:buChar char="•"/>
            </a:pPr>
            <a:endParaRPr lang="en-AU" sz="3200" dirty="0">
              <a:solidFill>
                <a:schemeClr val="accent1">
                  <a:lumMod val="75000"/>
                </a:schemeClr>
              </a:solidFill>
            </a:endParaRPr>
          </a:p>
          <a:p>
            <a:pPr marL="285750" indent="-285750">
              <a:buFont typeface="Arial" panose="020B0604020202020204" pitchFamily="34" charset="0"/>
              <a:buChar char="•"/>
            </a:pPr>
            <a:r>
              <a:rPr lang="en-AU" sz="3000" dirty="0">
                <a:solidFill>
                  <a:schemeClr val="accent1">
                    <a:lumMod val="75000"/>
                  </a:schemeClr>
                </a:solidFill>
              </a:rPr>
              <a:t>Thinking of explanations for why something is true</a:t>
            </a:r>
          </a:p>
          <a:p>
            <a:endParaRPr lang="en-AU" dirty="0"/>
          </a:p>
        </p:txBody>
      </p:sp>
    </p:spTree>
    <p:extLst>
      <p:ext uri="{BB962C8B-B14F-4D97-AF65-F5344CB8AC3E}">
        <p14:creationId xmlns:p14="http://schemas.microsoft.com/office/powerpoint/2010/main" val="26360323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2"/>
          <p:cNvSpPr txBox="1">
            <a:spLocks/>
          </p:cNvSpPr>
          <p:nvPr/>
        </p:nvSpPr>
        <p:spPr>
          <a:xfrm>
            <a:off x="862331" y="2052282"/>
            <a:ext cx="6244322" cy="4581128"/>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2667" i="1" dirty="0">
              <a:solidFill>
                <a:schemeClr val="accent1">
                  <a:lumMod val="50000"/>
                </a:schemeClr>
              </a:solidFill>
              <a:cs typeface="Calibri"/>
            </a:endParaRPr>
          </a:p>
        </p:txBody>
      </p:sp>
      <p:sp>
        <p:nvSpPr>
          <p:cNvPr id="3" name="TextBox 2"/>
          <p:cNvSpPr txBox="1"/>
          <p:nvPr/>
        </p:nvSpPr>
        <p:spPr>
          <a:xfrm>
            <a:off x="668926" y="1417387"/>
            <a:ext cx="5158559" cy="4832092"/>
          </a:xfrm>
          <a:prstGeom prst="rect">
            <a:avLst/>
          </a:prstGeom>
          <a:noFill/>
        </p:spPr>
        <p:txBody>
          <a:bodyPr wrap="square" rtlCol="0">
            <a:spAutoFit/>
          </a:bodyPr>
          <a:lstStyle/>
          <a:p>
            <a:pPr marL="457200" indent="-457200">
              <a:buFont typeface="Arial" panose="020B0604020202020204" pitchFamily="34" charset="0"/>
              <a:buChar char="•"/>
            </a:pPr>
            <a:r>
              <a:rPr lang="en-AU" sz="2800" dirty="0">
                <a:solidFill>
                  <a:schemeClr val="accent1">
                    <a:lumMod val="75000"/>
                  </a:schemeClr>
                </a:solidFill>
              </a:rPr>
              <a:t>Answering quiz questions</a:t>
            </a:r>
          </a:p>
          <a:p>
            <a:pPr marL="457200" indent="-457200">
              <a:buFont typeface="Arial" panose="020B0604020202020204" pitchFamily="34" charset="0"/>
              <a:buChar char="•"/>
            </a:pPr>
            <a:endParaRPr lang="en-AU" sz="2800" dirty="0">
              <a:solidFill>
                <a:schemeClr val="accent1">
                  <a:lumMod val="75000"/>
                </a:schemeClr>
              </a:solidFill>
            </a:endParaRPr>
          </a:p>
          <a:p>
            <a:pPr marL="457200" indent="-457200">
              <a:buFont typeface="Arial" panose="020B0604020202020204" pitchFamily="34" charset="0"/>
              <a:buChar char="•"/>
            </a:pPr>
            <a:r>
              <a:rPr lang="en-AU" sz="2800" dirty="0">
                <a:solidFill>
                  <a:schemeClr val="accent1">
                    <a:lumMod val="75000"/>
                  </a:schemeClr>
                </a:solidFill>
              </a:rPr>
              <a:t>Studying the same material regularly over short study sessions</a:t>
            </a:r>
          </a:p>
          <a:p>
            <a:pPr marL="457200" indent="-457200">
              <a:buFont typeface="Arial" panose="020B0604020202020204" pitchFamily="34" charset="0"/>
              <a:buChar char="•"/>
            </a:pPr>
            <a:endParaRPr lang="en-AU" sz="2800" dirty="0">
              <a:solidFill>
                <a:schemeClr val="accent1">
                  <a:lumMod val="75000"/>
                </a:schemeClr>
              </a:solidFill>
            </a:endParaRPr>
          </a:p>
          <a:p>
            <a:pPr marL="457200" indent="-457200">
              <a:buFont typeface="Arial" panose="020B0604020202020204" pitchFamily="34" charset="0"/>
              <a:buChar char="•"/>
            </a:pPr>
            <a:r>
              <a:rPr lang="en-AU" sz="2800" dirty="0">
                <a:solidFill>
                  <a:schemeClr val="accent1">
                    <a:lumMod val="75000"/>
                  </a:schemeClr>
                </a:solidFill>
              </a:rPr>
              <a:t>Mixing different topics within the same study period</a:t>
            </a:r>
          </a:p>
          <a:p>
            <a:pPr marL="457200" indent="-457200">
              <a:buFont typeface="Arial" panose="020B0604020202020204" pitchFamily="34" charset="0"/>
              <a:buChar char="•"/>
            </a:pPr>
            <a:endParaRPr lang="en-AU" sz="2800" dirty="0">
              <a:solidFill>
                <a:schemeClr val="accent1">
                  <a:lumMod val="75000"/>
                </a:schemeClr>
              </a:solidFill>
            </a:endParaRPr>
          </a:p>
          <a:p>
            <a:pPr marL="457200" indent="-457200">
              <a:buFont typeface="Arial" panose="020B0604020202020204" pitchFamily="34" charset="0"/>
              <a:buChar char="•"/>
            </a:pPr>
            <a:r>
              <a:rPr lang="en-AU" sz="2800" dirty="0">
                <a:solidFill>
                  <a:schemeClr val="accent1">
                    <a:lumMod val="75000"/>
                  </a:schemeClr>
                </a:solidFill>
              </a:rPr>
              <a:t>Thinking of explanations for why something is true</a:t>
            </a:r>
          </a:p>
        </p:txBody>
      </p:sp>
      <p:sp>
        <p:nvSpPr>
          <p:cNvPr id="8" name="TextBox 7"/>
          <p:cNvSpPr txBox="1"/>
          <p:nvPr/>
        </p:nvSpPr>
        <p:spPr>
          <a:xfrm>
            <a:off x="6714767" y="1335313"/>
            <a:ext cx="4847771" cy="646331"/>
          </a:xfrm>
          <a:prstGeom prst="rect">
            <a:avLst/>
          </a:prstGeom>
          <a:noFill/>
        </p:spPr>
        <p:txBody>
          <a:bodyPr wrap="square" rtlCol="0">
            <a:spAutoFit/>
          </a:bodyPr>
          <a:lstStyle/>
          <a:p>
            <a:endParaRPr lang="en-AU" dirty="0"/>
          </a:p>
          <a:p>
            <a:endParaRPr lang="en-AU" dirty="0"/>
          </a:p>
        </p:txBody>
      </p:sp>
      <p:sp>
        <p:nvSpPr>
          <p:cNvPr id="10" name="TextBox 9"/>
          <p:cNvSpPr txBox="1"/>
          <p:nvPr/>
        </p:nvSpPr>
        <p:spPr>
          <a:xfrm>
            <a:off x="6386285" y="1417387"/>
            <a:ext cx="5399315" cy="4678204"/>
          </a:xfrm>
          <a:prstGeom prst="rect">
            <a:avLst/>
          </a:prstGeom>
          <a:noFill/>
        </p:spPr>
        <p:txBody>
          <a:bodyPr wrap="square" rtlCol="0">
            <a:spAutoFit/>
          </a:bodyPr>
          <a:lstStyle/>
          <a:p>
            <a:pPr marL="72000" indent="-457200">
              <a:buFont typeface="Arial" panose="020B0604020202020204" pitchFamily="34" charset="0"/>
              <a:buChar char="•"/>
            </a:pPr>
            <a:r>
              <a:rPr lang="en-AU" sz="2800" dirty="0">
                <a:solidFill>
                  <a:schemeClr val="accent1">
                    <a:lumMod val="75000"/>
                  </a:schemeClr>
                </a:solidFill>
              </a:rPr>
              <a:t>Rereading your notes</a:t>
            </a:r>
          </a:p>
          <a:p>
            <a:pPr marL="285750" indent="-285750">
              <a:buFont typeface="Arial" panose="020B0604020202020204" pitchFamily="34" charset="0"/>
              <a:buChar char="•"/>
            </a:pPr>
            <a:endParaRPr lang="en-AU" sz="2800" dirty="0">
              <a:solidFill>
                <a:schemeClr val="accent1">
                  <a:lumMod val="75000"/>
                </a:schemeClr>
              </a:solidFill>
            </a:endParaRPr>
          </a:p>
          <a:p>
            <a:pPr marL="285750" indent="-285750">
              <a:buFont typeface="Arial" panose="020B0604020202020204" pitchFamily="34" charset="0"/>
              <a:buChar char="•"/>
            </a:pPr>
            <a:r>
              <a:rPr lang="en-AU" sz="2800" dirty="0">
                <a:solidFill>
                  <a:schemeClr val="accent1">
                    <a:lumMod val="75000"/>
                  </a:schemeClr>
                </a:solidFill>
              </a:rPr>
              <a:t>Highlighting the key parts of a text as you read</a:t>
            </a:r>
          </a:p>
          <a:p>
            <a:pPr marL="285750" indent="-285750">
              <a:buFont typeface="Arial" panose="020B0604020202020204" pitchFamily="34" charset="0"/>
              <a:buChar char="•"/>
            </a:pPr>
            <a:endParaRPr lang="en-AU" sz="2800" dirty="0">
              <a:solidFill>
                <a:schemeClr val="accent1">
                  <a:lumMod val="75000"/>
                </a:schemeClr>
              </a:solidFill>
            </a:endParaRPr>
          </a:p>
          <a:p>
            <a:pPr marL="285750" indent="-285750">
              <a:buFont typeface="Arial" panose="020B0604020202020204" pitchFamily="34" charset="0"/>
              <a:buChar char="•"/>
            </a:pPr>
            <a:r>
              <a:rPr lang="en-AU" sz="2800" dirty="0">
                <a:solidFill>
                  <a:schemeClr val="accent1">
                    <a:lumMod val="75000"/>
                  </a:schemeClr>
                </a:solidFill>
              </a:rPr>
              <a:t>Using keywords and mental imagery to aid memory recall</a:t>
            </a:r>
          </a:p>
          <a:p>
            <a:pPr marL="285750" indent="-285750">
              <a:buFont typeface="Arial" panose="020B0604020202020204" pitchFamily="34" charset="0"/>
              <a:buChar char="•"/>
            </a:pPr>
            <a:endParaRPr lang="en-AU" sz="2800" dirty="0">
              <a:solidFill>
                <a:schemeClr val="accent1">
                  <a:lumMod val="75000"/>
                </a:schemeClr>
              </a:solidFill>
            </a:endParaRPr>
          </a:p>
          <a:p>
            <a:pPr marL="285750" indent="-285750">
              <a:buFont typeface="Arial" panose="020B0604020202020204" pitchFamily="34" charset="0"/>
              <a:buChar char="•"/>
            </a:pPr>
            <a:r>
              <a:rPr lang="en-AU" sz="2800" dirty="0">
                <a:solidFill>
                  <a:schemeClr val="accent1">
                    <a:lumMod val="75000"/>
                  </a:schemeClr>
                </a:solidFill>
              </a:rPr>
              <a:t>Studying the same material once for a long block of time</a:t>
            </a:r>
          </a:p>
          <a:p>
            <a:endParaRPr lang="en-AU" dirty="0"/>
          </a:p>
        </p:txBody>
      </p:sp>
      <p:sp>
        <p:nvSpPr>
          <p:cNvPr id="2" name="TextBox 1"/>
          <p:cNvSpPr txBox="1"/>
          <p:nvPr/>
        </p:nvSpPr>
        <p:spPr>
          <a:xfrm>
            <a:off x="862331" y="333829"/>
            <a:ext cx="4406355" cy="584775"/>
          </a:xfrm>
          <a:prstGeom prst="rect">
            <a:avLst/>
          </a:prstGeom>
          <a:noFill/>
        </p:spPr>
        <p:txBody>
          <a:bodyPr wrap="square" rtlCol="0">
            <a:spAutoFit/>
          </a:bodyPr>
          <a:lstStyle/>
          <a:p>
            <a:pPr algn="ctr"/>
            <a:r>
              <a:rPr lang="en-AU" sz="3200" b="1" dirty="0">
                <a:solidFill>
                  <a:schemeClr val="accent1">
                    <a:lumMod val="75000"/>
                  </a:schemeClr>
                </a:solidFill>
              </a:rPr>
              <a:t>More effective</a:t>
            </a:r>
          </a:p>
        </p:txBody>
      </p:sp>
      <p:sp>
        <p:nvSpPr>
          <p:cNvPr id="11" name="TextBox 10"/>
          <p:cNvSpPr txBox="1"/>
          <p:nvPr/>
        </p:nvSpPr>
        <p:spPr>
          <a:xfrm>
            <a:off x="6386285" y="337863"/>
            <a:ext cx="4406355" cy="584775"/>
          </a:xfrm>
          <a:prstGeom prst="rect">
            <a:avLst/>
          </a:prstGeom>
          <a:noFill/>
        </p:spPr>
        <p:txBody>
          <a:bodyPr wrap="square" rtlCol="0">
            <a:spAutoFit/>
          </a:bodyPr>
          <a:lstStyle/>
          <a:p>
            <a:pPr algn="ctr"/>
            <a:r>
              <a:rPr lang="en-AU" sz="3200" b="1" dirty="0">
                <a:solidFill>
                  <a:schemeClr val="accent1">
                    <a:lumMod val="75000"/>
                  </a:schemeClr>
                </a:solidFill>
              </a:rPr>
              <a:t>Less effective</a:t>
            </a:r>
          </a:p>
        </p:txBody>
      </p:sp>
    </p:spTree>
    <p:extLst>
      <p:ext uri="{BB962C8B-B14F-4D97-AF65-F5344CB8AC3E}">
        <p14:creationId xmlns:p14="http://schemas.microsoft.com/office/powerpoint/2010/main" val="1597299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xEl>
                                              <p:pRg st="0" end="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0">
                                            <p:txEl>
                                              <p:pRg st="2" end="2"/>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0">
                                            <p:txEl>
                                              <p:pRg st="4" end="4"/>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0">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62023" y="34504"/>
            <a:ext cx="9042400" cy="1600200"/>
          </a:xfrm>
        </p:spPr>
        <p:txBody>
          <a:bodyPr/>
          <a:lstStyle/>
          <a:p>
            <a:pPr algn="ctr"/>
            <a:r>
              <a:rPr lang="en-AU" sz="5400" b="1" dirty="0">
                <a:solidFill>
                  <a:schemeClr val="accent1">
                    <a:lumMod val="75000"/>
                  </a:schemeClr>
                </a:solidFill>
              </a:rPr>
              <a:t>Questions</a:t>
            </a:r>
          </a:p>
        </p:txBody>
      </p:sp>
      <p:sp>
        <p:nvSpPr>
          <p:cNvPr id="3" name="Content Placeholder 2"/>
          <p:cNvSpPr>
            <a:spLocks noGrp="1"/>
          </p:cNvSpPr>
          <p:nvPr>
            <p:ph idx="1"/>
          </p:nvPr>
        </p:nvSpPr>
        <p:spPr>
          <a:xfrm>
            <a:off x="1154023" y="1630389"/>
            <a:ext cx="10058400" cy="4742372"/>
          </a:xfrm>
        </p:spPr>
        <p:txBody>
          <a:bodyPr/>
          <a:lstStyle/>
          <a:p>
            <a:pPr marL="514350" indent="-514350">
              <a:lnSpc>
                <a:spcPct val="150000"/>
              </a:lnSpc>
              <a:buAutoNum type="arabicPeriod"/>
            </a:pPr>
            <a:r>
              <a:rPr lang="en-AU" sz="3200" dirty="0">
                <a:solidFill>
                  <a:schemeClr val="accent1">
                    <a:lumMod val="75000"/>
                  </a:schemeClr>
                </a:solidFill>
              </a:rPr>
              <a:t>Why are answering quiz questions and proposing explanations more effective than re-reading and highlighting your notes? </a:t>
            </a:r>
          </a:p>
          <a:p>
            <a:pPr marL="514350" indent="-514350">
              <a:lnSpc>
                <a:spcPct val="150000"/>
              </a:lnSpc>
              <a:buAutoNum type="arabicPeriod"/>
            </a:pPr>
            <a:endParaRPr lang="en-AU" sz="2000" dirty="0">
              <a:solidFill>
                <a:schemeClr val="accent1">
                  <a:lumMod val="75000"/>
                </a:schemeClr>
              </a:solidFill>
            </a:endParaRPr>
          </a:p>
          <a:p>
            <a:pPr marL="514350" indent="-514350">
              <a:lnSpc>
                <a:spcPct val="150000"/>
              </a:lnSpc>
              <a:buAutoNum type="arabicPeriod"/>
            </a:pPr>
            <a:r>
              <a:rPr lang="en-AU" sz="3200" dirty="0">
                <a:solidFill>
                  <a:schemeClr val="accent1">
                    <a:lumMod val="75000"/>
                  </a:schemeClr>
                </a:solidFill>
              </a:rPr>
              <a:t>Why is it more effective to mix different topics within the same study period?</a:t>
            </a:r>
          </a:p>
          <a:p>
            <a:pPr marL="514350" indent="-514350">
              <a:lnSpc>
                <a:spcPct val="150000"/>
              </a:lnSpc>
              <a:buAutoNum type="arabicPeriod"/>
            </a:pPr>
            <a:endParaRPr lang="en-AU" sz="3200" dirty="0"/>
          </a:p>
        </p:txBody>
      </p:sp>
    </p:spTree>
    <p:extLst>
      <p:ext uri="{BB962C8B-B14F-4D97-AF65-F5344CB8AC3E}">
        <p14:creationId xmlns:p14="http://schemas.microsoft.com/office/powerpoint/2010/main" val="3427174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98"/>
          <p:cNvPicPr>
            <a:picLocks noChangeAspect="1" noChangeArrowheads="1"/>
          </p:cNvPicPr>
          <p:nvPr/>
        </p:nvPicPr>
        <p:blipFill>
          <a:blip r:embed="rId3" cstate="print"/>
          <a:srcRect/>
          <a:stretch>
            <a:fillRect/>
          </a:stretch>
        </p:blipFill>
        <p:spPr bwMode="auto">
          <a:xfrm>
            <a:off x="2296341" y="332656"/>
            <a:ext cx="7200800" cy="6293136"/>
          </a:xfrm>
          <a:prstGeom prst="rect">
            <a:avLst/>
          </a:prstGeom>
          <a:noFill/>
          <a:ln w="12700">
            <a:noFill/>
            <a:miter lim="800000"/>
            <a:headEnd/>
            <a:tailEnd/>
          </a:ln>
        </p:spPr>
      </p:pic>
      <p:sp>
        <p:nvSpPr>
          <p:cNvPr id="15" name="TextBox 14"/>
          <p:cNvSpPr txBox="1"/>
          <p:nvPr/>
        </p:nvSpPr>
        <p:spPr>
          <a:xfrm>
            <a:off x="7131072" y="1259300"/>
            <a:ext cx="1018228" cy="646331"/>
          </a:xfrm>
          <a:prstGeom prst="rect">
            <a:avLst/>
          </a:prstGeom>
          <a:solidFill>
            <a:srgbClr val="FFFF00"/>
          </a:solidFill>
        </p:spPr>
        <p:txBody>
          <a:bodyPr wrap="none" rtlCol="0">
            <a:spAutoFit/>
          </a:bodyPr>
          <a:lstStyle/>
          <a:p>
            <a:pPr algn="ctr"/>
            <a:r>
              <a:rPr lang="en-AU" dirty="0"/>
              <a:t>Subject </a:t>
            </a:r>
          </a:p>
          <a:p>
            <a:pPr algn="ctr"/>
            <a:r>
              <a:rPr lang="en-AU" b="1" dirty="0"/>
              <a:t>1</a:t>
            </a:r>
          </a:p>
        </p:txBody>
      </p:sp>
      <p:sp>
        <p:nvSpPr>
          <p:cNvPr id="23" name="TextBox 22"/>
          <p:cNvSpPr txBox="1"/>
          <p:nvPr/>
        </p:nvSpPr>
        <p:spPr>
          <a:xfrm>
            <a:off x="7983654" y="1257261"/>
            <a:ext cx="1018228" cy="646331"/>
          </a:xfrm>
          <a:prstGeom prst="rect">
            <a:avLst/>
          </a:prstGeom>
          <a:solidFill>
            <a:srgbClr val="FFFF00"/>
          </a:solidFill>
        </p:spPr>
        <p:txBody>
          <a:bodyPr wrap="none" rtlCol="0">
            <a:spAutoFit/>
          </a:bodyPr>
          <a:lstStyle/>
          <a:p>
            <a:pPr algn="ctr"/>
            <a:r>
              <a:rPr lang="en-AU" dirty="0"/>
              <a:t>Subject </a:t>
            </a:r>
          </a:p>
          <a:p>
            <a:pPr algn="ctr"/>
            <a:r>
              <a:rPr lang="en-AU" b="1" dirty="0"/>
              <a:t>2</a:t>
            </a:r>
          </a:p>
        </p:txBody>
      </p:sp>
      <p:sp>
        <p:nvSpPr>
          <p:cNvPr id="29" name="TextBox 28"/>
          <p:cNvSpPr txBox="1"/>
          <p:nvPr/>
        </p:nvSpPr>
        <p:spPr>
          <a:xfrm>
            <a:off x="6325667" y="1941994"/>
            <a:ext cx="954108" cy="646331"/>
          </a:xfrm>
          <a:prstGeom prst="rect">
            <a:avLst/>
          </a:prstGeom>
          <a:solidFill>
            <a:srgbClr val="FFFF00"/>
          </a:solidFill>
        </p:spPr>
        <p:txBody>
          <a:bodyPr wrap="none" rtlCol="0">
            <a:spAutoFit/>
          </a:bodyPr>
          <a:lstStyle/>
          <a:p>
            <a:pPr algn="ctr"/>
            <a:r>
              <a:rPr lang="en-AU" dirty="0"/>
              <a:t>Subject</a:t>
            </a:r>
          </a:p>
          <a:p>
            <a:pPr algn="ctr"/>
            <a:r>
              <a:rPr lang="en-AU" b="1" dirty="0"/>
              <a:t>3</a:t>
            </a:r>
          </a:p>
        </p:txBody>
      </p:sp>
      <p:sp>
        <p:nvSpPr>
          <p:cNvPr id="32" name="TextBox 31"/>
          <p:cNvSpPr txBox="1"/>
          <p:nvPr/>
        </p:nvSpPr>
        <p:spPr>
          <a:xfrm>
            <a:off x="5383591" y="1946471"/>
            <a:ext cx="954107" cy="646331"/>
          </a:xfrm>
          <a:prstGeom prst="rect">
            <a:avLst/>
          </a:prstGeom>
          <a:solidFill>
            <a:srgbClr val="FFFF00"/>
          </a:solidFill>
        </p:spPr>
        <p:txBody>
          <a:bodyPr wrap="none" rtlCol="0">
            <a:spAutoFit/>
          </a:bodyPr>
          <a:lstStyle/>
          <a:p>
            <a:pPr algn="ctr"/>
            <a:r>
              <a:rPr lang="en-AU" dirty="0"/>
              <a:t>Subject</a:t>
            </a:r>
          </a:p>
          <a:p>
            <a:pPr algn="ctr"/>
            <a:r>
              <a:rPr lang="en-AU" b="1" dirty="0"/>
              <a:t>2</a:t>
            </a:r>
          </a:p>
        </p:txBody>
      </p:sp>
      <p:sp>
        <p:nvSpPr>
          <p:cNvPr id="33" name="TextBox 32"/>
          <p:cNvSpPr txBox="1"/>
          <p:nvPr/>
        </p:nvSpPr>
        <p:spPr>
          <a:xfrm>
            <a:off x="3567788" y="3271724"/>
            <a:ext cx="1018228" cy="646331"/>
          </a:xfrm>
          <a:prstGeom prst="rect">
            <a:avLst/>
          </a:prstGeom>
          <a:solidFill>
            <a:srgbClr val="FFFF00"/>
          </a:solidFill>
        </p:spPr>
        <p:txBody>
          <a:bodyPr wrap="none" rtlCol="0">
            <a:spAutoFit/>
          </a:bodyPr>
          <a:lstStyle/>
          <a:p>
            <a:pPr algn="ctr"/>
            <a:r>
              <a:rPr lang="en-AU" dirty="0"/>
              <a:t>Subject </a:t>
            </a:r>
          </a:p>
          <a:p>
            <a:pPr algn="ctr"/>
            <a:r>
              <a:rPr lang="en-AU" b="1" dirty="0"/>
              <a:t>3</a:t>
            </a:r>
          </a:p>
        </p:txBody>
      </p:sp>
      <p:sp>
        <p:nvSpPr>
          <p:cNvPr id="34" name="TextBox 33"/>
          <p:cNvSpPr txBox="1"/>
          <p:nvPr/>
        </p:nvSpPr>
        <p:spPr>
          <a:xfrm>
            <a:off x="4586016" y="3275876"/>
            <a:ext cx="954108" cy="646331"/>
          </a:xfrm>
          <a:prstGeom prst="rect">
            <a:avLst/>
          </a:prstGeom>
          <a:solidFill>
            <a:srgbClr val="FFFF00"/>
          </a:solidFill>
        </p:spPr>
        <p:txBody>
          <a:bodyPr wrap="none" rtlCol="0">
            <a:spAutoFit/>
          </a:bodyPr>
          <a:lstStyle/>
          <a:p>
            <a:pPr algn="ctr"/>
            <a:r>
              <a:rPr lang="en-AU" dirty="0"/>
              <a:t>Subject</a:t>
            </a:r>
          </a:p>
          <a:p>
            <a:pPr algn="ctr"/>
            <a:r>
              <a:rPr lang="en-AU" b="1" dirty="0"/>
              <a:t>4</a:t>
            </a:r>
          </a:p>
        </p:txBody>
      </p:sp>
      <p:sp>
        <p:nvSpPr>
          <p:cNvPr id="42" name="TextBox 41"/>
          <p:cNvSpPr txBox="1"/>
          <p:nvPr/>
        </p:nvSpPr>
        <p:spPr>
          <a:xfrm>
            <a:off x="5319253" y="3934239"/>
            <a:ext cx="954108" cy="646331"/>
          </a:xfrm>
          <a:prstGeom prst="rect">
            <a:avLst/>
          </a:prstGeom>
          <a:solidFill>
            <a:srgbClr val="FFFF00"/>
          </a:solidFill>
        </p:spPr>
        <p:txBody>
          <a:bodyPr wrap="none" rtlCol="0">
            <a:spAutoFit/>
          </a:bodyPr>
          <a:lstStyle/>
          <a:p>
            <a:pPr algn="ctr"/>
            <a:r>
              <a:rPr lang="en-AU" dirty="0"/>
              <a:t>Subject</a:t>
            </a:r>
          </a:p>
          <a:p>
            <a:pPr algn="ctr"/>
            <a:r>
              <a:rPr lang="en-AU" b="1" dirty="0"/>
              <a:t>4</a:t>
            </a:r>
          </a:p>
        </p:txBody>
      </p:sp>
      <p:sp>
        <p:nvSpPr>
          <p:cNvPr id="43" name="TextBox 42"/>
          <p:cNvSpPr txBox="1"/>
          <p:nvPr/>
        </p:nvSpPr>
        <p:spPr>
          <a:xfrm>
            <a:off x="6273361" y="3940123"/>
            <a:ext cx="954108" cy="646331"/>
          </a:xfrm>
          <a:prstGeom prst="rect">
            <a:avLst/>
          </a:prstGeom>
          <a:solidFill>
            <a:srgbClr val="FFFF00"/>
          </a:solidFill>
        </p:spPr>
        <p:txBody>
          <a:bodyPr wrap="none" rtlCol="0">
            <a:spAutoFit/>
          </a:bodyPr>
          <a:lstStyle/>
          <a:p>
            <a:pPr algn="ctr"/>
            <a:r>
              <a:rPr lang="en-AU" dirty="0"/>
              <a:t>Subject</a:t>
            </a:r>
          </a:p>
          <a:p>
            <a:pPr algn="ctr"/>
            <a:r>
              <a:rPr lang="en-AU" b="1" dirty="0"/>
              <a:t>1</a:t>
            </a:r>
          </a:p>
        </p:txBody>
      </p:sp>
      <p:sp>
        <p:nvSpPr>
          <p:cNvPr id="44" name="TextBox 43"/>
          <p:cNvSpPr txBox="1"/>
          <p:nvPr/>
        </p:nvSpPr>
        <p:spPr>
          <a:xfrm>
            <a:off x="4511481" y="5275676"/>
            <a:ext cx="954108" cy="646331"/>
          </a:xfrm>
          <a:prstGeom prst="rect">
            <a:avLst/>
          </a:prstGeom>
          <a:solidFill>
            <a:srgbClr val="FFFF00"/>
          </a:solidFill>
        </p:spPr>
        <p:txBody>
          <a:bodyPr wrap="none" rtlCol="0">
            <a:spAutoFit/>
          </a:bodyPr>
          <a:lstStyle/>
          <a:p>
            <a:pPr algn="ctr"/>
            <a:r>
              <a:rPr lang="en-AU" dirty="0"/>
              <a:t>Subject</a:t>
            </a:r>
          </a:p>
          <a:p>
            <a:pPr algn="ctr"/>
            <a:r>
              <a:rPr lang="en-AU" b="1" dirty="0"/>
              <a:t>4</a:t>
            </a:r>
          </a:p>
        </p:txBody>
      </p:sp>
      <p:sp>
        <p:nvSpPr>
          <p:cNvPr id="45" name="TextBox 44"/>
          <p:cNvSpPr txBox="1"/>
          <p:nvPr/>
        </p:nvSpPr>
        <p:spPr>
          <a:xfrm>
            <a:off x="3507915" y="5271524"/>
            <a:ext cx="1018228" cy="646331"/>
          </a:xfrm>
          <a:prstGeom prst="rect">
            <a:avLst/>
          </a:prstGeom>
          <a:solidFill>
            <a:srgbClr val="FFFF00"/>
          </a:solidFill>
        </p:spPr>
        <p:txBody>
          <a:bodyPr wrap="none" rtlCol="0">
            <a:spAutoFit/>
          </a:bodyPr>
          <a:lstStyle/>
          <a:p>
            <a:pPr algn="ctr"/>
            <a:r>
              <a:rPr lang="en-AU" dirty="0"/>
              <a:t>Subject </a:t>
            </a:r>
          </a:p>
          <a:p>
            <a:pPr algn="ctr"/>
            <a:r>
              <a:rPr lang="en-AU" b="1" dirty="0"/>
              <a:t>2</a:t>
            </a:r>
          </a:p>
        </p:txBody>
      </p:sp>
    </p:spTree>
    <p:extLst>
      <p:ext uri="{BB962C8B-B14F-4D97-AF65-F5344CB8AC3E}">
        <p14:creationId xmlns:p14="http://schemas.microsoft.com/office/powerpoint/2010/main" val="2453184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3" grpId="0" animBg="1"/>
      <p:bldP spid="29" grpId="0" animBg="1"/>
      <p:bldP spid="32" grpId="0" animBg="1"/>
      <p:bldP spid="33" grpId="0" animBg="1"/>
      <p:bldP spid="34" grpId="0" animBg="1"/>
      <p:bldP spid="42" grpId="0" animBg="1"/>
      <p:bldP spid="43" grpId="0" animBg="1"/>
      <p:bldP spid="44" grpId="0" animBg="1"/>
      <p:bldP spid="4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a:extLst>
              <a:ext uri="{FF2B5EF4-FFF2-40B4-BE49-F238E27FC236}">
                <a16:creationId xmlns:a16="http://schemas.microsoft.com/office/drawing/2014/main" id="{98A45917-94C9-A640-9097-F36BC4F6CDFA}"/>
              </a:ext>
            </a:extLst>
          </p:cNvPr>
          <p:cNvSpPr>
            <a:spLocks noGrp="1"/>
          </p:cNvSpPr>
          <p:nvPr>
            <p:ph type="subTitle" idx="1"/>
          </p:nvPr>
        </p:nvSpPr>
        <p:spPr>
          <a:xfrm>
            <a:off x="6735566" y="1533953"/>
            <a:ext cx="4545992" cy="3610098"/>
          </a:xfrm>
        </p:spPr>
        <p:txBody>
          <a:bodyPr/>
          <a:lstStyle/>
          <a:p>
            <a:r>
              <a:rPr lang="en-AU" sz="5400" b="1" dirty="0"/>
              <a:t>Effective revision sessions</a:t>
            </a:r>
            <a:endParaRPr lang="en-US" sz="5400" dirty="0"/>
          </a:p>
        </p:txBody>
      </p:sp>
      <p:pic>
        <p:nvPicPr>
          <p:cNvPr id="7" name="Picture 6"/>
          <p:cNvPicPr>
            <a:picLocks noChangeAspect="1"/>
          </p:cNvPicPr>
          <p:nvPr/>
        </p:nvPicPr>
        <p:blipFill>
          <a:blip r:embed="rId3"/>
          <a:stretch>
            <a:fillRect/>
          </a:stretch>
        </p:blipFill>
        <p:spPr>
          <a:xfrm>
            <a:off x="928688" y="1533953"/>
            <a:ext cx="5219699" cy="3473472"/>
          </a:xfrm>
          <a:prstGeom prst="rect">
            <a:avLst/>
          </a:prstGeom>
        </p:spPr>
      </p:pic>
      <p:sp>
        <p:nvSpPr>
          <p:cNvPr id="8" name="TextBox 7"/>
          <p:cNvSpPr txBox="1"/>
          <p:nvPr/>
        </p:nvSpPr>
        <p:spPr>
          <a:xfrm>
            <a:off x="1443038" y="5144051"/>
            <a:ext cx="5086350" cy="370924"/>
          </a:xfrm>
          <a:prstGeom prst="rect">
            <a:avLst/>
          </a:prstGeom>
          <a:noFill/>
        </p:spPr>
        <p:txBody>
          <a:bodyPr wrap="square" rtlCol="0">
            <a:spAutoFit/>
          </a:bodyPr>
          <a:lstStyle/>
          <a:p>
            <a:r>
              <a:rPr lang="en-AU" dirty="0"/>
              <a:t>Image Source: Wikimedia Commons</a:t>
            </a:r>
          </a:p>
        </p:txBody>
      </p:sp>
    </p:spTree>
    <p:extLst>
      <p:ext uri="{BB962C8B-B14F-4D97-AF65-F5344CB8AC3E}">
        <p14:creationId xmlns:p14="http://schemas.microsoft.com/office/powerpoint/2010/main" val="4612733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84877" y="474760"/>
            <a:ext cx="8758990" cy="681203"/>
          </a:xfrm>
        </p:spPr>
        <p:txBody>
          <a:bodyPr/>
          <a:lstStyle/>
          <a:p>
            <a:r>
              <a:rPr lang="en-AU" sz="4400" b="1" dirty="0">
                <a:solidFill>
                  <a:schemeClr val="accent1">
                    <a:lumMod val="75000"/>
                  </a:schemeClr>
                </a:solidFill>
              </a:rPr>
              <a:t>Have a clear goal and time limit</a:t>
            </a:r>
          </a:p>
        </p:txBody>
      </p:sp>
      <p:sp>
        <p:nvSpPr>
          <p:cNvPr id="4" name="Content Placeholder 1"/>
          <p:cNvSpPr>
            <a:spLocks noGrp="1"/>
          </p:cNvSpPr>
          <p:nvPr>
            <p:ph idx="1"/>
          </p:nvPr>
        </p:nvSpPr>
        <p:spPr>
          <a:xfrm>
            <a:off x="1584877" y="1649100"/>
            <a:ext cx="8522290" cy="5112647"/>
          </a:xfrm>
        </p:spPr>
        <p:txBody>
          <a:bodyPr>
            <a:normAutofit lnSpcReduction="10000"/>
          </a:bodyPr>
          <a:lstStyle/>
          <a:p>
            <a:pPr marL="124677"/>
            <a:r>
              <a:rPr lang="en-US" sz="3200" b="1" dirty="0">
                <a:solidFill>
                  <a:schemeClr val="accent1">
                    <a:lumMod val="75000"/>
                  </a:schemeClr>
                </a:solidFill>
              </a:rPr>
              <a:t>S</a:t>
            </a:r>
            <a:r>
              <a:rPr lang="en-US" sz="3200" dirty="0">
                <a:solidFill>
                  <a:schemeClr val="accent1">
                    <a:lumMod val="75000"/>
                  </a:schemeClr>
                </a:solidFill>
              </a:rPr>
              <a:t> = specific</a:t>
            </a:r>
          </a:p>
          <a:p>
            <a:pPr marL="124677"/>
            <a:r>
              <a:rPr lang="en-US" sz="3200" b="1" dirty="0">
                <a:solidFill>
                  <a:schemeClr val="accent1">
                    <a:lumMod val="75000"/>
                  </a:schemeClr>
                </a:solidFill>
              </a:rPr>
              <a:t>M</a:t>
            </a:r>
            <a:r>
              <a:rPr lang="en-US" sz="3200" dirty="0">
                <a:solidFill>
                  <a:schemeClr val="accent1">
                    <a:lumMod val="75000"/>
                  </a:schemeClr>
                </a:solidFill>
              </a:rPr>
              <a:t> = measurable</a:t>
            </a:r>
          </a:p>
          <a:p>
            <a:pPr marL="124677"/>
            <a:r>
              <a:rPr lang="en-US" sz="3200" b="1" dirty="0">
                <a:solidFill>
                  <a:schemeClr val="accent1">
                    <a:lumMod val="75000"/>
                  </a:schemeClr>
                </a:solidFill>
              </a:rPr>
              <a:t>A</a:t>
            </a:r>
            <a:r>
              <a:rPr lang="en-US" sz="3200" dirty="0">
                <a:solidFill>
                  <a:schemeClr val="accent1">
                    <a:lumMod val="75000"/>
                  </a:schemeClr>
                </a:solidFill>
              </a:rPr>
              <a:t> = achievable</a:t>
            </a:r>
          </a:p>
          <a:p>
            <a:pPr marL="124677"/>
            <a:r>
              <a:rPr lang="en-US" sz="3200" b="1" dirty="0">
                <a:solidFill>
                  <a:schemeClr val="accent1">
                    <a:lumMod val="75000"/>
                  </a:schemeClr>
                </a:solidFill>
              </a:rPr>
              <a:t>R</a:t>
            </a:r>
            <a:r>
              <a:rPr lang="en-US" sz="3200" dirty="0">
                <a:solidFill>
                  <a:schemeClr val="accent1">
                    <a:lumMod val="75000"/>
                  </a:schemeClr>
                </a:solidFill>
              </a:rPr>
              <a:t> = relevant</a:t>
            </a:r>
          </a:p>
          <a:p>
            <a:pPr marL="124677"/>
            <a:r>
              <a:rPr lang="en-US" sz="3200" b="1" dirty="0">
                <a:solidFill>
                  <a:schemeClr val="accent1">
                    <a:lumMod val="75000"/>
                  </a:schemeClr>
                </a:solidFill>
              </a:rPr>
              <a:t>T</a:t>
            </a:r>
            <a:r>
              <a:rPr lang="en-US" sz="3200" dirty="0">
                <a:solidFill>
                  <a:schemeClr val="accent1">
                    <a:lumMod val="75000"/>
                  </a:schemeClr>
                </a:solidFill>
              </a:rPr>
              <a:t> = time-bound</a:t>
            </a:r>
          </a:p>
          <a:p>
            <a:pPr marL="124677"/>
            <a:endParaRPr lang="en-US" sz="3200" dirty="0">
              <a:solidFill>
                <a:schemeClr val="accent1">
                  <a:lumMod val="75000"/>
                </a:schemeClr>
              </a:solidFill>
            </a:endParaRPr>
          </a:p>
          <a:p>
            <a:pPr marL="124677"/>
            <a:r>
              <a:rPr lang="en-US" sz="2800" dirty="0">
                <a:solidFill>
                  <a:schemeClr val="accent1">
                    <a:lumMod val="75000"/>
                  </a:schemeClr>
                </a:solidFill>
              </a:rPr>
              <a:t>e.g.</a:t>
            </a:r>
          </a:p>
          <a:p>
            <a:pPr marL="124677"/>
            <a:r>
              <a:rPr lang="en-US" sz="2800" dirty="0">
                <a:solidFill>
                  <a:schemeClr val="accent1">
                    <a:lumMod val="75000"/>
                  </a:schemeClr>
                </a:solidFill>
              </a:rPr>
              <a:t>In the next half hour I will revise the process of photosynthesis by using my lecture notes to create a diagram of the process.</a:t>
            </a:r>
          </a:p>
        </p:txBody>
      </p:sp>
    </p:spTree>
    <p:extLst>
      <p:ext uri="{BB962C8B-B14F-4D97-AF65-F5344CB8AC3E}">
        <p14:creationId xmlns:p14="http://schemas.microsoft.com/office/powerpoint/2010/main" val="1402186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84877" y="474760"/>
            <a:ext cx="8758990" cy="681203"/>
          </a:xfrm>
        </p:spPr>
        <p:txBody>
          <a:bodyPr/>
          <a:lstStyle/>
          <a:p>
            <a:r>
              <a:rPr lang="en-AU" sz="4400" b="1" dirty="0">
                <a:solidFill>
                  <a:schemeClr val="accent1">
                    <a:lumMod val="75000"/>
                  </a:schemeClr>
                </a:solidFill>
              </a:rPr>
              <a:t>Have a clear goal and time limit</a:t>
            </a:r>
          </a:p>
        </p:txBody>
      </p:sp>
      <p:sp>
        <p:nvSpPr>
          <p:cNvPr id="4" name="Content Placeholder 1"/>
          <p:cNvSpPr>
            <a:spLocks noGrp="1"/>
          </p:cNvSpPr>
          <p:nvPr>
            <p:ph idx="1"/>
          </p:nvPr>
        </p:nvSpPr>
        <p:spPr>
          <a:xfrm>
            <a:off x="1584877" y="1649100"/>
            <a:ext cx="8522290" cy="5112647"/>
          </a:xfrm>
        </p:spPr>
        <p:txBody>
          <a:bodyPr>
            <a:normAutofit lnSpcReduction="10000"/>
          </a:bodyPr>
          <a:lstStyle/>
          <a:p>
            <a:pPr marL="124677"/>
            <a:r>
              <a:rPr lang="en-US" sz="3200" b="1" dirty="0">
                <a:solidFill>
                  <a:schemeClr val="accent1">
                    <a:lumMod val="75000"/>
                  </a:schemeClr>
                </a:solidFill>
              </a:rPr>
              <a:t>S</a:t>
            </a:r>
            <a:r>
              <a:rPr lang="en-US" sz="3200" dirty="0">
                <a:solidFill>
                  <a:schemeClr val="accent1">
                    <a:lumMod val="75000"/>
                  </a:schemeClr>
                </a:solidFill>
              </a:rPr>
              <a:t> = specific</a:t>
            </a:r>
          </a:p>
          <a:p>
            <a:pPr marL="124677"/>
            <a:r>
              <a:rPr lang="en-US" sz="3200" b="1" dirty="0">
                <a:solidFill>
                  <a:schemeClr val="accent1">
                    <a:lumMod val="75000"/>
                  </a:schemeClr>
                </a:solidFill>
              </a:rPr>
              <a:t>M</a:t>
            </a:r>
            <a:r>
              <a:rPr lang="en-US" sz="3200" dirty="0">
                <a:solidFill>
                  <a:schemeClr val="accent1">
                    <a:lumMod val="75000"/>
                  </a:schemeClr>
                </a:solidFill>
              </a:rPr>
              <a:t> = measurable</a:t>
            </a:r>
          </a:p>
          <a:p>
            <a:pPr marL="124677"/>
            <a:r>
              <a:rPr lang="en-US" sz="3200" b="1" dirty="0">
                <a:solidFill>
                  <a:schemeClr val="accent1">
                    <a:lumMod val="75000"/>
                  </a:schemeClr>
                </a:solidFill>
              </a:rPr>
              <a:t>A</a:t>
            </a:r>
            <a:r>
              <a:rPr lang="en-US" sz="3200" dirty="0">
                <a:solidFill>
                  <a:schemeClr val="accent1">
                    <a:lumMod val="75000"/>
                  </a:schemeClr>
                </a:solidFill>
              </a:rPr>
              <a:t> = achievable</a:t>
            </a:r>
          </a:p>
          <a:p>
            <a:pPr marL="124677"/>
            <a:r>
              <a:rPr lang="en-US" sz="3200" b="1" dirty="0">
                <a:solidFill>
                  <a:schemeClr val="accent1">
                    <a:lumMod val="75000"/>
                  </a:schemeClr>
                </a:solidFill>
              </a:rPr>
              <a:t>R</a:t>
            </a:r>
            <a:r>
              <a:rPr lang="en-US" sz="3200" dirty="0">
                <a:solidFill>
                  <a:schemeClr val="accent1">
                    <a:lumMod val="75000"/>
                  </a:schemeClr>
                </a:solidFill>
              </a:rPr>
              <a:t> = relevant</a:t>
            </a:r>
          </a:p>
          <a:p>
            <a:pPr marL="124677"/>
            <a:r>
              <a:rPr lang="en-US" sz="3200" b="1" dirty="0">
                <a:solidFill>
                  <a:schemeClr val="accent1">
                    <a:lumMod val="75000"/>
                  </a:schemeClr>
                </a:solidFill>
              </a:rPr>
              <a:t>T</a:t>
            </a:r>
            <a:r>
              <a:rPr lang="en-US" sz="3200" dirty="0">
                <a:solidFill>
                  <a:schemeClr val="accent1">
                    <a:lumMod val="75000"/>
                  </a:schemeClr>
                </a:solidFill>
              </a:rPr>
              <a:t> = time-bound</a:t>
            </a:r>
          </a:p>
          <a:p>
            <a:pPr marL="124677"/>
            <a:endParaRPr lang="en-US" sz="3200" dirty="0">
              <a:solidFill>
                <a:schemeClr val="accent1">
                  <a:lumMod val="75000"/>
                </a:schemeClr>
              </a:solidFill>
            </a:endParaRPr>
          </a:p>
          <a:p>
            <a:pPr marL="124677"/>
            <a:r>
              <a:rPr lang="en-US" sz="2800" dirty="0">
                <a:solidFill>
                  <a:schemeClr val="accent1">
                    <a:lumMod val="75000"/>
                  </a:schemeClr>
                </a:solidFill>
              </a:rPr>
              <a:t>e.g.</a:t>
            </a:r>
          </a:p>
          <a:p>
            <a:pPr marL="124677"/>
            <a:r>
              <a:rPr lang="en-US" sz="2800" dirty="0">
                <a:solidFill>
                  <a:schemeClr val="accent1">
                    <a:lumMod val="75000"/>
                  </a:schemeClr>
                </a:solidFill>
              </a:rPr>
              <a:t>In the next half hour I will </a:t>
            </a:r>
            <a:r>
              <a:rPr lang="en-US" sz="2800" b="1" dirty="0">
                <a:solidFill>
                  <a:schemeClr val="accent2"/>
                </a:solidFill>
              </a:rPr>
              <a:t>revise the process of photosynthesis</a:t>
            </a:r>
            <a:r>
              <a:rPr lang="en-US" sz="2800" dirty="0">
                <a:solidFill>
                  <a:schemeClr val="accent1">
                    <a:lumMod val="50000"/>
                  </a:schemeClr>
                </a:solidFill>
              </a:rPr>
              <a:t> </a:t>
            </a:r>
            <a:r>
              <a:rPr lang="en-US" sz="2800" dirty="0">
                <a:solidFill>
                  <a:schemeClr val="accent1">
                    <a:lumMod val="75000"/>
                  </a:schemeClr>
                </a:solidFill>
              </a:rPr>
              <a:t>by using my lecture notes to create a diagram of the process.</a:t>
            </a:r>
          </a:p>
        </p:txBody>
      </p:sp>
    </p:spTree>
    <p:extLst>
      <p:ext uri="{BB962C8B-B14F-4D97-AF65-F5344CB8AC3E}">
        <p14:creationId xmlns:p14="http://schemas.microsoft.com/office/powerpoint/2010/main" val="41410297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CAA11B-14BF-6548-992A-91D5A345FF42}"/>
              </a:ext>
            </a:extLst>
          </p:cNvPr>
          <p:cNvSpPr>
            <a:spLocks noGrp="1"/>
          </p:cNvSpPr>
          <p:nvPr>
            <p:ph type="ctrTitle"/>
          </p:nvPr>
        </p:nvSpPr>
        <p:spPr>
          <a:xfrm>
            <a:off x="627854" y="1730309"/>
            <a:ext cx="7574314" cy="2773479"/>
          </a:xfrm>
        </p:spPr>
        <p:txBody>
          <a:bodyPr/>
          <a:lstStyle/>
          <a:p>
            <a:r>
              <a:rPr lang="en-US" sz="4400" b="1" dirty="0"/>
              <a:t>Workshop Objectives</a:t>
            </a:r>
            <a:endParaRPr lang="en-US" sz="4400" b="1" dirty="0">
              <a:solidFill>
                <a:schemeClr val="bg1"/>
              </a:solidFill>
            </a:endParaRPr>
          </a:p>
        </p:txBody>
      </p:sp>
      <p:sp>
        <p:nvSpPr>
          <p:cNvPr id="3" name="Subtitle 2">
            <a:extLst>
              <a:ext uri="{FF2B5EF4-FFF2-40B4-BE49-F238E27FC236}">
                <a16:creationId xmlns:a16="http://schemas.microsoft.com/office/drawing/2014/main" id="{F94E1A75-FE14-6846-BE5B-20C4B6B4FC6A}"/>
              </a:ext>
            </a:extLst>
          </p:cNvPr>
          <p:cNvSpPr>
            <a:spLocks noGrp="1"/>
          </p:cNvSpPr>
          <p:nvPr>
            <p:ph type="subTitle" idx="1"/>
          </p:nvPr>
        </p:nvSpPr>
        <p:spPr>
          <a:xfrm>
            <a:off x="627854" y="3019926"/>
            <a:ext cx="6259083" cy="3523749"/>
          </a:xfrm>
        </p:spPr>
        <p:txBody>
          <a:bodyPr/>
          <a:lstStyle/>
          <a:p>
            <a:pPr marL="514350" indent="-514350">
              <a:lnSpc>
                <a:spcPct val="100000"/>
              </a:lnSpc>
              <a:buAutoNum type="arabicPeriod"/>
            </a:pPr>
            <a:r>
              <a:rPr lang="en-AU" sz="3200" dirty="0"/>
              <a:t>To examine strategies for    revising more effectively.</a:t>
            </a:r>
          </a:p>
          <a:p>
            <a:pPr marL="914400" indent="-914400">
              <a:lnSpc>
                <a:spcPct val="100000"/>
              </a:lnSpc>
              <a:buAutoNum type="arabicPeriod"/>
            </a:pPr>
            <a:endParaRPr lang="en-AU" sz="2800" dirty="0"/>
          </a:p>
          <a:p>
            <a:pPr>
              <a:lnSpc>
                <a:spcPct val="100000"/>
              </a:lnSpc>
            </a:pPr>
            <a:endParaRPr lang="en-AU" sz="1800" dirty="0"/>
          </a:p>
          <a:p>
            <a:pPr>
              <a:lnSpc>
                <a:spcPct val="100000"/>
              </a:lnSpc>
            </a:pPr>
            <a:r>
              <a:rPr lang="en-AU" sz="3200" dirty="0"/>
              <a:t>2. To analyse techniques for    </a:t>
            </a:r>
          </a:p>
          <a:p>
            <a:pPr>
              <a:lnSpc>
                <a:spcPct val="100000"/>
              </a:lnSpc>
            </a:pPr>
            <a:r>
              <a:rPr lang="en-AU" sz="3200" dirty="0"/>
              <a:t>    answering various types of        </a:t>
            </a:r>
          </a:p>
          <a:p>
            <a:pPr>
              <a:lnSpc>
                <a:spcPct val="100000"/>
              </a:lnSpc>
            </a:pPr>
            <a:r>
              <a:rPr lang="en-AU" sz="3200" dirty="0"/>
              <a:t>    exam questions.</a:t>
            </a:r>
          </a:p>
        </p:txBody>
      </p:sp>
    </p:spTree>
    <p:extLst>
      <p:ext uri="{BB962C8B-B14F-4D97-AF65-F5344CB8AC3E}">
        <p14:creationId xmlns:p14="http://schemas.microsoft.com/office/powerpoint/2010/main" val="2306038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84877" y="474760"/>
            <a:ext cx="8758990" cy="681203"/>
          </a:xfrm>
        </p:spPr>
        <p:txBody>
          <a:bodyPr/>
          <a:lstStyle/>
          <a:p>
            <a:r>
              <a:rPr lang="en-AU" sz="4400" b="1" dirty="0">
                <a:solidFill>
                  <a:schemeClr val="accent1">
                    <a:lumMod val="75000"/>
                  </a:schemeClr>
                </a:solidFill>
              </a:rPr>
              <a:t>Have a clear goal and time limit</a:t>
            </a:r>
          </a:p>
        </p:txBody>
      </p:sp>
      <p:sp>
        <p:nvSpPr>
          <p:cNvPr id="4" name="Content Placeholder 1"/>
          <p:cNvSpPr>
            <a:spLocks noGrp="1"/>
          </p:cNvSpPr>
          <p:nvPr>
            <p:ph idx="1"/>
          </p:nvPr>
        </p:nvSpPr>
        <p:spPr>
          <a:xfrm>
            <a:off x="1584877" y="1649100"/>
            <a:ext cx="8305081" cy="5112647"/>
          </a:xfrm>
        </p:spPr>
        <p:txBody>
          <a:bodyPr>
            <a:normAutofit lnSpcReduction="10000"/>
          </a:bodyPr>
          <a:lstStyle/>
          <a:p>
            <a:pPr marL="124677"/>
            <a:r>
              <a:rPr lang="en-US" sz="3200" b="1" dirty="0">
                <a:solidFill>
                  <a:schemeClr val="accent1">
                    <a:lumMod val="75000"/>
                  </a:schemeClr>
                </a:solidFill>
              </a:rPr>
              <a:t>S</a:t>
            </a:r>
            <a:r>
              <a:rPr lang="en-US" sz="3200" dirty="0">
                <a:solidFill>
                  <a:schemeClr val="accent1">
                    <a:lumMod val="75000"/>
                  </a:schemeClr>
                </a:solidFill>
              </a:rPr>
              <a:t> = specific</a:t>
            </a:r>
          </a:p>
          <a:p>
            <a:pPr marL="124677"/>
            <a:r>
              <a:rPr lang="en-US" sz="3200" b="1" dirty="0">
                <a:solidFill>
                  <a:schemeClr val="accent1">
                    <a:lumMod val="75000"/>
                  </a:schemeClr>
                </a:solidFill>
              </a:rPr>
              <a:t>M</a:t>
            </a:r>
            <a:r>
              <a:rPr lang="en-US" sz="3200" dirty="0">
                <a:solidFill>
                  <a:schemeClr val="accent1">
                    <a:lumMod val="75000"/>
                  </a:schemeClr>
                </a:solidFill>
              </a:rPr>
              <a:t> = measurable</a:t>
            </a:r>
          </a:p>
          <a:p>
            <a:pPr marL="124677"/>
            <a:r>
              <a:rPr lang="en-US" sz="3200" b="1" dirty="0">
                <a:solidFill>
                  <a:schemeClr val="accent1">
                    <a:lumMod val="75000"/>
                  </a:schemeClr>
                </a:solidFill>
              </a:rPr>
              <a:t>A</a:t>
            </a:r>
            <a:r>
              <a:rPr lang="en-US" sz="3200" dirty="0">
                <a:solidFill>
                  <a:schemeClr val="accent1">
                    <a:lumMod val="75000"/>
                  </a:schemeClr>
                </a:solidFill>
              </a:rPr>
              <a:t> = achievable</a:t>
            </a:r>
          </a:p>
          <a:p>
            <a:pPr marL="124677"/>
            <a:r>
              <a:rPr lang="en-US" sz="3200" b="1" dirty="0">
                <a:solidFill>
                  <a:schemeClr val="accent1">
                    <a:lumMod val="75000"/>
                  </a:schemeClr>
                </a:solidFill>
              </a:rPr>
              <a:t>R</a:t>
            </a:r>
            <a:r>
              <a:rPr lang="en-US" sz="3200" dirty="0">
                <a:solidFill>
                  <a:schemeClr val="accent1">
                    <a:lumMod val="75000"/>
                  </a:schemeClr>
                </a:solidFill>
              </a:rPr>
              <a:t> = relevant</a:t>
            </a:r>
          </a:p>
          <a:p>
            <a:pPr marL="124677"/>
            <a:r>
              <a:rPr lang="en-US" sz="3200" b="1" dirty="0">
                <a:solidFill>
                  <a:schemeClr val="accent1">
                    <a:lumMod val="75000"/>
                  </a:schemeClr>
                </a:solidFill>
              </a:rPr>
              <a:t>T</a:t>
            </a:r>
            <a:r>
              <a:rPr lang="en-US" sz="3200" dirty="0">
                <a:solidFill>
                  <a:schemeClr val="accent1">
                    <a:lumMod val="75000"/>
                  </a:schemeClr>
                </a:solidFill>
              </a:rPr>
              <a:t> = time-bound</a:t>
            </a:r>
          </a:p>
          <a:p>
            <a:pPr marL="124677"/>
            <a:endParaRPr lang="en-US" sz="3200" dirty="0">
              <a:solidFill>
                <a:schemeClr val="accent1">
                  <a:lumMod val="75000"/>
                </a:schemeClr>
              </a:solidFill>
            </a:endParaRPr>
          </a:p>
          <a:p>
            <a:pPr marL="124677"/>
            <a:r>
              <a:rPr lang="en-US" sz="2800" dirty="0">
                <a:solidFill>
                  <a:schemeClr val="accent1">
                    <a:lumMod val="75000"/>
                  </a:schemeClr>
                </a:solidFill>
              </a:rPr>
              <a:t>e.g.</a:t>
            </a:r>
          </a:p>
          <a:p>
            <a:pPr marL="124677"/>
            <a:r>
              <a:rPr lang="en-US" sz="2800" dirty="0">
                <a:solidFill>
                  <a:schemeClr val="accent1">
                    <a:lumMod val="75000"/>
                  </a:schemeClr>
                </a:solidFill>
              </a:rPr>
              <a:t>In the next half hour I will revise the process of photosynthesis by using my lecture notes to </a:t>
            </a:r>
            <a:r>
              <a:rPr lang="en-US" sz="2800" b="1" dirty="0">
                <a:solidFill>
                  <a:schemeClr val="accent2"/>
                </a:solidFill>
              </a:rPr>
              <a:t>create a diagram of the process</a:t>
            </a:r>
            <a:r>
              <a:rPr lang="en-US" sz="2800" dirty="0">
                <a:solidFill>
                  <a:schemeClr val="accent1">
                    <a:lumMod val="50000"/>
                  </a:schemeClr>
                </a:solidFill>
              </a:rPr>
              <a:t>.</a:t>
            </a:r>
          </a:p>
        </p:txBody>
      </p:sp>
    </p:spTree>
    <p:extLst>
      <p:ext uri="{BB962C8B-B14F-4D97-AF65-F5344CB8AC3E}">
        <p14:creationId xmlns:p14="http://schemas.microsoft.com/office/powerpoint/2010/main" val="21040768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84877" y="474760"/>
            <a:ext cx="8758990" cy="681203"/>
          </a:xfrm>
        </p:spPr>
        <p:txBody>
          <a:bodyPr/>
          <a:lstStyle/>
          <a:p>
            <a:r>
              <a:rPr lang="en-AU" sz="4400" b="1" dirty="0">
                <a:solidFill>
                  <a:schemeClr val="accent1">
                    <a:lumMod val="75000"/>
                  </a:schemeClr>
                </a:solidFill>
              </a:rPr>
              <a:t>Have a clear goal and time limit</a:t>
            </a:r>
          </a:p>
        </p:txBody>
      </p:sp>
      <p:sp>
        <p:nvSpPr>
          <p:cNvPr id="4" name="Content Placeholder 1"/>
          <p:cNvSpPr>
            <a:spLocks noGrp="1"/>
          </p:cNvSpPr>
          <p:nvPr>
            <p:ph idx="1"/>
          </p:nvPr>
        </p:nvSpPr>
        <p:spPr>
          <a:xfrm>
            <a:off x="1584877" y="1649100"/>
            <a:ext cx="8522290" cy="5112647"/>
          </a:xfrm>
        </p:spPr>
        <p:txBody>
          <a:bodyPr>
            <a:normAutofit lnSpcReduction="10000"/>
          </a:bodyPr>
          <a:lstStyle/>
          <a:p>
            <a:pPr marL="124677"/>
            <a:r>
              <a:rPr lang="en-US" sz="3200" b="1" dirty="0">
                <a:solidFill>
                  <a:schemeClr val="accent1">
                    <a:lumMod val="75000"/>
                  </a:schemeClr>
                </a:solidFill>
              </a:rPr>
              <a:t>S</a:t>
            </a:r>
            <a:r>
              <a:rPr lang="en-US" sz="3200" dirty="0">
                <a:solidFill>
                  <a:schemeClr val="accent1">
                    <a:lumMod val="75000"/>
                  </a:schemeClr>
                </a:solidFill>
              </a:rPr>
              <a:t> = specific</a:t>
            </a:r>
          </a:p>
          <a:p>
            <a:pPr marL="124677"/>
            <a:r>
              <a:rPr lang="en-US" sz="3200" b="1" dirty="0">
                <a:solidFill>
                  <a:schemeClr val="accent1">
                    <a:lumMod val="75000"/>
                  </a:schemeClr>
                </a:solidFill>
              </a:rPr>
              <a:t>M</a:t>
            </a:r>
            <a:r>
              <a:rPr lang="en-US" sz="3200" dirty="0">
                <a:solidFill>
                  <a:schemeClr val="accent1">
                    <a:lumMod val="75000"/>
                  </a:schemeClr>
                </a:solidFill>
              </a:rPr>
              <a:t> = measurable</a:t>
            </a:r>
          </a:p>
          <a:p>
            <a:pPr marL="124677"/>
            <a:r>
              <a:rPr lang="en-US" sz="3200" b="1" dirty="0">
                <a:solidFill>
                  <a:schemeClr val="accent1">
                    <a:lumMod val="75000"/>
                  </a:schemeClr>
                </a:solidFill>
              </a:rPr>
              <a:t>A</a:t>
            </a:r>
            <a:r>
              <a:rPr lang="en-US" sz="3200" dirty="0">
                <a:solidFill>
                  <a:schemeClr val="accent1">
                    <a:lumMod val="75000"/>
                  </a:schemeClr>
                </a:solidFill>
              </a:rPr>
              <a:t> = achievable</a:t>
            </a:r>
          </a:p>
          <a:p>
            <a:pPr marL="124677"/>
            <a:r>
              <a:rPr lang="en-US" sz="3200" b="1" dirty="0">
                <a:solidFill>
                  <a:schemeClr val="accent1">
                    <a:lumMod val="75000"/>
                  </a:schemeClr>
                </a:solidFill>
              </a:rPr>
              <a:t>R</a:t>
            </a:r>
            <a:r>
              <a:rPr lang="en-US" sz="3200" dirty="0">
                <a:solidFill>
                  <a:schemeClr val="accent1">
                    <a:lumMod val="75000"/>
                  </a:schemeClr>
                </a:solidFill>
              </a:rPr>
              <a:t> = relevant</a:t>
            </a:r>
          </a:p>
          <a:p>
            <a:pPr marL="124677"/>
            <a:r>
              <a:rPr lang="en-US" sz="3200" b="1" dirty="0">
                <a:solidFill>
                  <a:schemeClr val="accent1">
                    <a:lumMod val="75000"/>
                  </a:schemeClr>
                </a:solidFill>
              </a:rPr>
              <a:t>T</a:t>
            </a:r>
            <a:r>
              <a:rPr lang="en-US" sz="3200" dirty="0">
                <a:solidFill>
                  <a:schemeClr val="accent1">
                    <a:lumMod val="75000"/>
                  </a:schemeClr>
                </a:solidFill>
              </a:rPr>
              <a:t> = time-bound</a:t>
            </a:r>
          </a:p>
          <a:p>
            <a:pPr marL="124677"/>
            <a:endParaRPr lang="en-US" sz="3200" dirty="0">
              <a:solidFill>
                <a:schemeClr val="accent1">
                  <a:lumMod val="50000"/>
                </a:schemeClr>
              </a:solidFill>
            </a:endParaRPr>
          </a:p>
          <a:p>
            <a:pPr marL="124677"/>
            <a:r>
              <a:rPr lang="en-US" sz="2800" dirty="0">
                <a:solidFill>
                  <a:schemeClr val="accent1">
                    <a:lumMod val="50000"/>
                  </a:schemeClr>
                </a:solidFill>
              </a:rPr>
              <a:t>e.g.</a:t>
            </a:r>
          </a:p>
          <a:p>
            <a:pPr marL="124677"/>
            <a:r>
              <a:rPr lang="en-US" sz="2800" b="1" dirty="0">
                <a:solidFill>
                  <a:schemeClr val="accent2"/>
                </a:solidFill>
              </a:rPr>
              <a:t>In the next half hour </a:t>
            </a:r>
            <a:r>
              <a:rPr lang="en-US" sz="2800" dirty="0">
                <a:solidFill>
                  <a:schemeClr val="accent1">
                    <a:lumMod val="75000"/>
                  </a:schemeClr>
                </a:solidFill>
              </a:rPr>
              <a:t>I will revise the process of photosynthesis by using my lecture notes to create a diagram of the process.</a:t>
            </a:r>
          </a:p>
        </p:txBody>
      </p:sp>
    </p:spTree>
    <p:extLst>
      <p:ext uri="{BB962C8B-B14F-4D97-AF65-F5344CB8AC3E}">
        <p14:creationId xmlns:p14="http://schemas.microsoft.com/office/powerpoint/2010/main" val="7308323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82491" y="354444"/>
            <a:ext cx="6412646" cy="681203"/>
          </a:xfrm>
        </p:spPr>
        <p:txBody>
          <a:bodyPr/>
          <a:lstStyle/>
          <a:p>
            <a:r>
              <a:rPr lang="en-AU" sz="4400" b="1" dirty="0">
                <a:solidFill>
                  <a:schemeClr val="accent1">
                    <a:lumMod val="50000"/>
                  </a:schemeClr>
                </a:solidFill>
              </a:rPr>
              <a:t>Exam revision session</a:t>
            </a:r>
          </a:p>
        </p:txBody>
      </p:sp>
      <p:sp>
        <p:nvSpPr>
          <p:cNvPr id="4" name="Content Placeholder 1"/>
          <p:cNvSpPr>
            <a:spLocks noGrp="1"/>
          </p:cNvSpPr>
          <p:nvPr>
            <p:ph idx="1"/>
          </p:nvPr>
        </p:nvSpPr>
        <p:spPr>
          <a:xfrm>
            <a:off x="0" y="3215523"/>
            <a:ext cx="12192000" cy="3642477"/>
          </a:xfrm>
        </p:spPr>
        <p:txBody>
          <a:bodyPr>
            <a:normAutofit/>
          </a:bodyPr>
          <a:lstStyle/>
          <a:p>
            <a:pPr marL="709101" indent="-584424">
              <a:buFont typeface="+mj-lt"/>
              <a:buAutoNum type="arabicPeriod"/>
            </a:pPr>
            <a:r>
              <a:rPr lang="en-AU" sz="3467" dirty="0">
                <a:solidFill>
                  <a:schemeClr val="accent1">
                    <a:lumMod val="50000"/>
                  </a:schemeClr>
                </a:solidFill>
              </a:rPr>
              <a:t>Write a summary of what you already know.</a:t>
            </a:r>
          </a:p>
          <a:p>
            <a:pPr marL="709101" indent="-584424">
              <a:buFont typeface="+mj-lt"/>
              <a:buAutoNum type="arabicPeriod"/>
            </a:pPr>
            <a:endParaRPr lang="en-AU" sz="3200" dirty="0">
              <a:solidFill>
                <a:schemeClr val="accent1">
                  <a:lumMod val="50000"/>
                </a:schemeClr>
              </a:solidFill>
            </a:endParaRPr>
          </a:p>
          <a:p>
            <a:pPr marL="709101" indent="-584424">
              <a:buFont typeface="+mj-lt"/>
              <a:buAutoNum type="arabicPeriod"/>
            </a:pPr>
            <a:r>
              <a:rPr lang="en-AU" sz="3467" dirty="0">
                <a:solidFill>
                  <a:schemeClr val="accent1">
                    <a:lumMod val="50000"/>
                  </a:schemeClr>
                </a:solidFill>
              </a:rPr>
              <a:t>Review your notes and add to your summary if required.</a:t>
            </a:r>
            <a:endParaRPr lang="en-AU" sz="1200" dirty="0">
              <a:solidFill>
                <a:schemeClr val="accent1">
                  <a:lumMod val="50000"/>
                </a:schemeClr>
              </a:solidFill>
            </a:endParaRPr>
          </a:p>
          <a:p>
            <a:pPr marL="709101" indent="-584424">
              <a:buFont typeface="+mj-lt"/>
              <a:buAutoNum type="arabicPeriod"/>
            </a:pPr>
            <a:endParaRPr lang="en-AU" sz="3200" dirty="0">
              <a:solidFill>
                <a:schemeClr val="accent1">
                  <a:lumMod val="50000"/>
                </a:schemeClr>
              </a:solidFill>
            </a:endParaRPr>
          </a:p>
          <a:p>
            <a:pPr marL="709101" indent="-584424">
              <a:buFont typeface="+mj-lt"/>
              <a:buAutoNum type="arabicPeriod"/>
            </a:pPr>
            <a:r>
              <a:rPr lang="en-AU" sz="3467" dirty="0">
                <a:solidFill>
                  <a:schemeClr val="accent1">
                    <a:lumMod val="50000"/>
                  </a:schemeClr>
                </a:solidFill>
              </a:rPr>
              <a:t>Answer some quiz questions – make up your own if necessary.</a:t>
            </a:r>
          </a:p>
          <a:p>
            <a:pPr marL="124677"/>
            <a:endParaRPr lang="en-US" dirty="0"/>
          </a:p>
        </p:txBody>
      </p:sp>
      <p:sp>
        <p:nvSpPr>
          <p:cNvPr id="5" name="Right Arrow 4"/>
          <p:cNvSpPr/>
          <p:nvPr/>
        </p:nvSpPr>
        <p:spPr>
          <a:xfrm>
            <a:off x="442052" y="1371968"/>
            <a:ext cx="2784309" cy="106643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lIns="103900" tIns="51951" rIns="103900" bIns="51951" rtlCol="0" anchor="ctr"/>
          <a:lstStyle/>
          <a:p>
            <a:pPr algn="ctr"/>
            <a:r>
              <a:rPr lang="en-AU" sz="2400" dirty="0">
                <a:solidFill>
                  <a:prstClr val="white"/>
                </a:solidFill>
              </a:rPr>
              <a:t>output</a:t>
            </a:r>
          </a:p>
        </p:txBody>
      </p:sp>
      <p:sp>
        <p:nvSpPr>
          <p:cNvPr id="6" name="Right Arrow 5"/>
          <p:cNvSpPr/>
          <p:nvPr/>
        </p:nvSpPr>
        <p:spPr>
          <a:xfrm>
            <a:off x="4644901" y="1339757"/>
            <a:ext cx="2784309" cy="109864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lIns="103900" tIns="51951" rIns="103900" bIns="51951" rtlCol="0" anchor="ctr"/>
          <a:lstStyle/>
          <a:p>
            <a:pPr algn="ctr"/>
            <a:r>
              <a:rPr lang="en-AU" sz="2400" dirty="0">
                <a:solidFill>
                  <a:prstClr val="white"/>
                </a:solidFill>
              </a:rPr>
              <a:t>input</a:t>
            </a:r>
          </a:p>
        </p:txBody>
      </p:sp>
      <p:sp>
        <p:nvSpPr>
          <p:cNvPr id="7" name="Right Arrow 6"/>
          <p:cNvSpPr/>
          <p:nvPr/>
        </p:nvSpPr>
        <p:spPr>
          <a:xfrm>
            <a:off x="8832893" y="1354716"/>
            <a:ext cx="2784309" cy="108368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lIns="103900" tIns="51951" rIns="103900" bIns="51951" rtlCol="0" anchor="ctr"/>
          <a:lstStyle/>
          <a:p>
            <a:pPr algn="ctr"/>
            <a:r>
              <a:rPr lang="en-AU" sz="2400" dirty="0">
                <a:solidFill>
                  <a:prstClr val="white"/>
                </a:solidFill>
              </a:rPr>
              <a:t>output</a:t>
            </a:r>
          </a:p>
        </p:txBody>
      </p:sp>
    </p:spTree>
    <p:extLst>
      <p:ext uri="{BB962C8B-B14F-4D97-AF65-F5344CB8AC3E}">
        <p14:creationId xmlns:p14="http://schemas.microsoft.com/office/powerpoint/2010/main" val="1095716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7" name="Content Placeholder 3"/>
          <p:cNvGraphicFramePr>
            <a:graphicFrameLocks/>
          </p:cNvGraphicFramePr>
          <p:nvPr>
            <p:extLst>
              <p:ext uri="{D42A27DB-BD31-4B8C-83A1-F6EECF244321}">
                <p14:modId xmlns:p14="http://schemas.microsoft.com/office/powerpoint/2010/main" val="3616222775"/>
              </p:ext>
            </p:extLst>
          </p:nvPr>
        </p:nvGraphicFramePr>
        <p:xfrm>
          <a:off x="481264" y="1933523"/>
          <a:ext cx="11273588" cy="1748157"/>
        </p:xfrm>
        <a:graphic>
          <a:graphicData uri="http://schemas.openxmlformats.org/drawingml/2006/table">
            <a:tbl>
              <a:tblPr firstRow="1" bandRow="1">
                <a:tableStyleId>{5C22544A-7EE6-4342-B048-85BDC9FD1C3A}</a:tableStyleId>
              </a:tblPr>
              <a:tblGrid>
                <a:gridCol w="2807401">
                  <a:extLst>
                    <a:ext uri="{9D8B030D-6E8A-4147-A177-3AD203B41FA5}">
                      <a16:colId xmlns:a16="http://schemas.microsoft.com/office/drawing/2014/main" val="20000"/>
                    </a:ext>
                  </a:extLst>
                </a:gridCol>
                <a:gridCol w="2807401">
                  <a:extLst>
                    <a:ext uri="{9D8B030D-6E8A-4147-A177-3AD203B41FA5}">
                      <a16:colId xmlns:a16="http://schemas.microsoft.com/office/drawing/2014/main" val="20001"/>
                    </a:ext>
                  </a:extLst>
                </a:gridCol>
                <a:gridCol w="2829393">
                  <a:extLst>
                    <a:ext uri="{9D8B030D-6E8A-4147-A177-3AD203B41FA5}">
                      <a16:colId xmlns:a16="http://schemas.microsoft.com/office/drawing/2014/main" val="20002"/>
                    </a:ext>
                  </a:extLst>
                </a:gridCol>
                <a:gridCol w="2829393">
                  <a:extLst>
                    <a:ext uri="{9D8B030D-6E8A-4147-A177-3AD203B41FA5}">
                      <a16:colId xmlns:a16="http://schemas.microsoft.com/office/drawing/2014/main" val="3774531814"/>
                    </a:ext>
                  </a:extLst>
                </a:gridCol>
              </a:tblGrid>
              <a:tr h="1748157">
                <a:tc>
                  <a:txBody>
                    <a:bodyPr/>
                    <a:lstStyle/>
                    <a:p>
                      <a:pPr algn="ctr"/>
                      <a:r>
                        <a:rPr lang="en-US" sz="3200" dirty="0"/>
                        <a:t>Key Concept</a:t>
                      </a:r>
                    </a:p>
                  </a:txBody>
                  <a:tcPr marL="121920" marR="121920">
                    <a:solidFill>
                      <a:schemeClr val="accent1">
                        <a:lumMod val="60000"/>
                        <a:lumOff val="40000"/>
                      </a:schemeClr>
                    </a:solidFill>
                  </a:tcPr>
                </a:tc>
                <a:tc>
                  <a:txBody>
                    <a:bodyPr/>
                    <a:lstStyle/>
                    <a:p>
                      <a:pPr algn="ctr"/>
                      <a:r>
                        <a:rPr lang="en-US" sz="3200" dirty="0"/>
                        <a:t>Meaning in your own words</a:t>
                      </a:r>
                      <a:endParaRPr lang="en-AU" sz="3200" dirty="0"/>
                    </a:p>
                  </a:txBody>
                  <a:tcPr marL="121920" marR="121920"/>
                </a:tc>
                <a:tc>
                  <a:txBody>
                    <a:bodyPr/>
                    <a:lstStyle/>
                    <a:p>
                      <a:pPr algn="ctr"/>
                      <a:r>
                        <a:rPr lang="en-US" sz="3200" dirty="0"/>
                        <a:t>Application example</a:t>
                      </a:r>
                      <a:endParaRPr lang="en-AU" sz="3200" dirty="0"/>
                    </a:p>
                  </a:txBody>
                  <a:tcPr marL="121920" marR="121920">
                    <a:solidFill>
                      <a:schemeClr val="accent1">
                        <a:lumMod val="75000"/>
                      </a:schemeClr>
                    </a:solidFill>
                  </a:tcPr>
                </a:tc>
                <a:tc>
                  <a:txBody>
                    <a:bodyPr/>
                    <a:lstStyle/>
                    <a:p>
                      <a:pPr algn="ctr"/>
                      <a:r>
                        <a:rPr lang="en-AU" sz="3200" dirty="0">
                          <a:solidFill>
                            <a:schemeClr val="bg1"/>
                          </a:solidFill>
                        </a:rPr>
                        <a:t>How / Why does it happen?</a:t>
                      </a:r>
                    </a:p>
                  </a:txBody>
                  <a:tcPr marL="121920" marR="121920">
                    <a:solidFill>
                      <a:schemeClr val="accent1">
                        <a:lumMod val="50000"/>
                      </a:schemeClr>
                    </a:solidFill>
                  </a:tcPr>
                </a:tc>
                <a:extLst>
                  <a:ext uri="{0D108BD9-81ED-4DB2-BD59-A6C34878D82A}">
                    <a16:rowId xmlns:a16="http://schemas.microsoft.com/office/drawing/2014/main" val="10000"/>
                  </a:ext>
                </a:extLst>
              </a:tr>
            </a:tbl>
          </a:graphicData>
        </a:graphic>
      </p:graphicFrame>
      <p:sp>
        <p:nvSpPr>
          <p:cNvPr id="6" name="Title 2"/>
          <p:cNvSpPr txBox="1">
            <a:spLocks/>
          </p:cNvSpPr>
          <p:nvPr/>
        </p:nvSpPr>
        <p:spPr>
          <a:xfrm>
            <a:off x="141406" y="346892"/>
            <a:ext cx="11887200" cy="889411"/>
          </a:xfrm>
          <a:prstGeom prst="rect">
            <a:avLst/>
          </a:prstGeom>
        </p:spPr>
        <p:txBody>
          <a:bodyPr lIns="103900" tIns="51951" rIns="103900" bIns="51951">
            <a:normAutofit fontScale="90000" lnSpcReduction="10000"/>
          </a:bodyPr>
          <a:lstStyle>
            <a:lvl1pPr algn="ctr" defTabSz="457200" rtl="0" eaLnBrk="1" fontAlgn="base" hangingPunct="1">
              <a:spcBef>
                <a:spcPct val="0"/>
              </a:spcBef>
              <a:spcAft>
                <a:spcPct val="0"/>
              </a:spcAft>
              <a:defRPr sz="4400" kern="1200">
                <a:solidFill>
                  <a:schemeClr val="tx1"/>
                </a:solidFill>
                <a:latin typeface="+mj-lt"/>
                <a:ea typeface="ＭＳ Ｐゴシック" pitchFamily="-109" charset="-128"/>
                <a:cs typeface="ＭＳ Ｐゴシック" pitchFamily="-109" charset="-128"/>
              </a:defRPr>
            </a:lvl1pPr>
            <a:lvl2pPr algn="ctr" defTabSz="457200" rtl="0" eaLnBrk="1" fontAlgn="base" hangingPunct="1">
              <a:spcBef>
                <a:spcPct val="0"/>
              </a:spcBef>
              <a:spcAft>
                <a:spcPct val="0"/>
              </a:spcAft>
              <a:defRPr sz="4400">
                <a:solidFill>
                  <a:schemeClr val="tx1"/>
                </a:solidFill>
                <a:latin typeface="Calibri" pitchFamily="-109" charset="0"/>
                <a:ea typeface="ＭＳ Ｐゴシック" pitchFamily="-109" charset="-128"/>
                <a:cs typeface="ＭＳ Ｐゴシック" pitchFamily="-109" charset="-128"/>
              </a:defRPr>
            </a:lvl2pPr>
            <a:lvl3pPr algn="ctr" defTabSz="457200" rtl="0" eaLnBrk="1" fontAlgn="base" hangingPunct="1">
              <a:spcBef>
                <a:spcPct val="0"/>
              </a:spcBef>
              <a:spcAft>
                <a:spcPct val="0"/>
              </a:spcAft>
              <a:defRPr sz="4400">
                <a:solidFill>
                  <a:schemeClr val="tx1"/>
                </a:solidFill>
                <a:latin typeface="Calibri" pitchFamily="-109" charset="0"/>
                <a:ea typeface="ＭＳ Ｐゴシック" pitchFamily="-109" charset="-128"/>
                <a:cs typeface="ＭＳ Ｐゴシック" pitchFamily="-109" charset="-128"/>
              </a:defRPr>
            </a:lvl3pPr>
            <a:lvl4pPr algn="ctr" defTabSz="457200" rtl="0" eaLnBrk="1" fontAlgn="base" hangingPunct="1">
              <a:spcBef>
                <a:spcPct val="0"/>
              </a:spcBef>
              <a:spcAft>
                <a:spcPct val="0"/>
              </a:spcAft>
              <a:defRPr sz="4400">
                <a:solidFill>
                  <a:schemeClr val="tx1"/>
                </a:solidFill>
                <a:latin typeface="Calibri" pitchFamily="-109" charset="0"/>
                <a:ea typeface="ＭＳ Ｐゴシック" pitchFamily="-109" charset="-128"/>
                <a:cs typeface="ＭＳ Ｐゴシック" pitchFamily="-109" charset="-128"/>
              </a:defRPr>
            </a:lvl4pPr>
            <a:lvl5pPr algn="ctr" defTabSz="457200" rtl="0" eaLnBrk="1" fontAlgn="base" hangingPunct="1">
              <a:spcBef>
                <a:spcPct val="0"/>
              </a:spcBef>
              <a:spcAft>
                <a:spcPct val="0"/>
              </a:spcAft>
              <a:defRPr sz="4400">
                <a:solidFill>
                  <a:schemeClr val="tx1"/>
                </a:solidFill>
                <a:latin typeface="Calibri" pitchFamily="-109" charset="0"/>
                <a:ea typeface="ＭＳ Ｐゴシック" pitchFamily="-109" charset="-128"/>
                <a:cs typeface="ＭＳ Ｐゴシック" pitchFamily="-109" charset="-128"/>
              </a:defRPr>
            </a:lvl5pPr>
            <a:lvl6pPr marL="457200" algn="ctr" defTabSz="457200" rtl="0" eaLnBrk="1" fontAlgn="base" hangingPunct="1">
              <a:spcBef>
                <a:spcPct val="0"/>
              </a:spcBef>
              <a:spcAft>
                <a:spcPct val="0"/>
              </a:spcAft>
              <a:defRPr sz="4400">
                <a:solidFill>
                  <a:schemeClr val="tx1"/>
                </a:solidFill>
                <a:latin typeface="Calibri" pitchFamily="-109" charset="0"/>
              </a:defRPr>
            </a:lvl6pPr>
            <a:lvl7pPr marL="914400" algn="ctr" defTabSz="457200" rtl="0" eaLnBrk="1" fontAlgn="base" hangingPunct="1">
              <a:spcBef>
                <a:spcPct val="0"/>
              </a:spcBef>
              <a:spcAft>
                <a:spcPct val="0"/>
              </a:spcAft>
              <a:defRPr sz="4400">
                <a:solidFill>
                  <a:schemeClr val="tx1"/>
                </a:solidFill>
                <a:latin typeface="Calibri" pitchFamily="-109" charset="0"/>
              </a:defRPr>
            </a:lvl7pPr>
            <a:lvl8pPr marL="1371600" algn="ctr" defTabSz="457200" rtl="0" eaLnBrk="1" fontAlgn="base" hangingPunct="1">
              <a:spcBef>
                <a:spcPct val="0"/>
              </a:spcBef>
              <a:spcAft>
                <a:spcPct val="0"/>
              </a:spcAft>
              <a:defRPr sz="4400">
                <a:solidFill>
                  <a:schemeClr val="tx1"/>
                </a:solidFill>
                <a:latin typeface="Calibri" pitchFamily="-109" charset="0"/>
              </a:defRPr>
            </a:lvl8pPr>
            <a:lvl9pPr marL="1828800" algn="ctr" defTabSz="457200" rtl="0" eaLnBrk="1" fontAlgn="base" hangingPunct="1">
              <a:spcBef>
                <a:spcPct val="0"/>
              </a:spcBef>
              <a:spcAft>
                <a:spcPct val="0"/>
              </a:spcAft>
              <a:defRPr sz="4400">
                <a:solidFill>
                  <a:schemeClr val="tx1"/>
                </a:solidFill>
                <a:latin typeface="Calibri" pitchFamily="-109" charset="0"/>
              </a:defRPr>
            </a:lvl9pPr>
          </a:lstStyle>
          <a:p>
            <a:r>
              <a:rPr lang="en-US" sz="5867" b="1" dirty="0">
                <a:solidFill>
                  <a:schemeClr val="accent1">
                    <a:lumMod val="50000"/>
                  </a:schemeClr>
                </a:solidFill>
              </a:rPr>
              <a:t>An example prep template</a:t>
            </a:r>
            <a:endParaRPr lang="en-AU" sz="5867" b="1" dirty="0">
              <a:solidFill>
                <a:schemeClr val="accent1">
                  <a:lumMod val="50000"/>
                </a:schemeClr>
              </a:solidFill>
            </a:endParaRPr>
          </a:p>
        </p:txBody>
      </p:sp>
      <p:sp>
        <p:nvSpPr>
          <p:cNvPr id="3" name="TextBox 2"/>
          <p:cNvSpPr txBox="1"/>
          <p:nvPr/>
        </p:nvSpPr>
        <p:spPr>
          <a:xfrm>
            <a:off x="6112040" y="3654320"/>
            <a:ext cx="2803361" cy="3046988"/>
          </a:xfrm>
          <a:prstGeom prst="rect">
            <a:avLst/>
          </a:prstGeom>
          <a:solidFill>
            <a:schemeClr val="accent1">
              <a:lumMod val="75000"/>
            </a:schemeClr>
          </a:solidFill>
          <a:ln>
            <a:noFill/>
          </a:ln>
        </p:spPr>
        <p:txBody>
          <a:bodyPr wrap="square" rtlCol="0">
            <a:spAutoFit/>
          </a:bodyPr>
          <a:lstStyle/>
          <a:p>
            <a:r>
              <a:rPr lang="en-US" sz="2400" b="1" dirty="0">
                <a:solidFill>
                  <a:schemeClr val="bg1"/>
                </a:solidFill>
              </a:rPr>
              <a:t>Sense of familiarity with a question in exam, but unable to answer, then ‘remember’ as leaving the exam.</a:t>
            </a:r>
          </a:p>
          <a:p>
            <a:endParaRPr lang="en-US" sz="2400" b="1" dirty="0">
              <a:solidFill>
                <a:schemeClr val="bg1"/>
              </a:solidFill>
            </a:endParaRPr>
          </a:p>
        </p:txBody>
      </p:sp>
      <p:sp>
        <p:nvSpPr>
          <p:cNvPr id="8" name="TextBox 7"/>
          <p:cNvSpPr txBox="1"/>
          <p:nvPr/>
        </p:nvSpPr>
        <p:spPr>
          <a:xfrm>
            <a:off x="3308685" y="3648320"/>
            <a:ext cx="2779296" cy="3046988"/>
          </a:xfrm>
          <a:prstGeom prst="rect">
            <a:avLst/>
          </a:prstGeom>
          <a:solidFill>
            <a:schemeClr val="accent1"/>
          </a:solidFill>
          <a:ln>
            <a:noFill/>
          </a:ln>
        </p:spPr>
        <p:txBody>
          <a:bodyPr wrap="square" rtlCol="0">
            <a:spAutoFit/>
          </a:bodyPr>
          <a:lstStyle/>
          <a:p>
            <a:r>
              <a:rPr lang="en-US" sz="2400" b="1" dirty="0">
                <a:solidFill>
                  <a:schemeClr val="bg1"/>
                </a:solidFill>
              </a:rPr>
              <a:t>Memory phenomena stating that a failed attempt at recalling may produce a delay recall.</a:t>
            </a:r>
            <a:r>
              <a:rPr lang="en-AU" sz="200" b="1" dirty="0">
                <a:solidFill>
                  <a:schemeClr val="bg1"/>
                </a:solidFill>
              </a:rPr>
              <a:t>5</a:t>
            </a:r>
          </a:p>
          <a:p>
            <a:endParaRPr lang="en-AU" sz="2400" b="1" dirty="0">
              <a:solidFill>
                <a:schemeClr val="bg1"/>
              </a:solidFill>
            </a:endParaRPr>
          </a:p>
        </p:txBody>
      </p:sp>
      <p:sp>
        <p:nvSpPr>
          <p:cNvPr id="4" name="TextBox 3"/>
          <p:cNvSpPr txBox="1"/>
          <p:nvPr/>
        </p:nvSpPr>
        <p:spPr>
          <a:xfrm>
            <a:off x="481263" y="3661984"/>
            <a:ext cx="2803357" cy="3031599"/>
          </a:xfrm>
          <a:prstGeom prst="rect">
            <a:avLst/>
          </a:prstGeom>
          <a:solidFill>
            <a:schemeClr val="accent1">
              <a:lumMod val="60000"/>
              <a:lumOff val="40000"/>
            </a:schemeClr>
          </a:solidFill>
          <a:ln>
            <a:noFill/>
          </a:ln>
        </p:spPr>
        <p:txBody>
          <a:bodyPr wrap="square" rtlCol="0">
            <a:spAutoFit/>
          </a:bodyPr>
          <a:lstStyle/>
          <a:p>
            <a:r>
              <a:rPr lang="en-US" sz="2800" b="1" dirty="0">
                <a:solidFill>
                  <a:schemeClr val="bg1"/>
                </a:solidFill>
              </a:rPr>
              <a:t>Spontaneous Recovery</a:t>
            </a:r>
          </a:p>
          <a:p>
            <a:endParaRPr lang="en-US" sz="600" b="1" dirty="0"/>
          </a:p>
          <a:p>
            <a:endParaRPr lang="en-US" b="1" dirty="0"/>
          </a:p>
          <a:p>
            <a:endParaRPr lang="en-AU" b="1" dirty="0"/>
          </a:p>
          <a:p>
            <a:endParaRPr lang="en-AU" sz="1900" dirty="0"/>
          </a:p>
          <a:p>
            <a:endParaRPr lang="en-AU" sz="1900" dirty="0"/>
          </a:p>
          <a:p>
            <a:endParaRPr lang="en-AU" sz="1900" dirty="0"/>
          </a:p>
          <a:p>
            <a:endParaRPr lang="en-AU" sz="3600" dirty="0"/>
          </a:p>
        </p:txBody>
      </p:sp>
      <p:sp>
        <p:nvSpPr>
          <p:cNvPr id="9" name="TextBox 8"/>
          <p:cNvSpPr txBox="1"/>
          <p:nvPr/>
        </p:nvSpPr>
        <p:spPr>
          <a:xfrm>
            <a:off x="8939459" y="3611661"/>
            <a:ext cx="2803361" cy="3093154"/>
          </a:xfrm>
          <a:prstGeom prst="rect">
            <a:avLst/>
          </a:prstGeom>
          <a:solidFill>
            <a:schemeClr val="accent1">
              <a:lumMod val="50000"/>
            </a:schemeClr>
          </a:solidFill>
          <a:ln>
            <a:noFill/>
          </a:ln>
        </p:spPr>
        <p:txBody>
          <a:bodyPr wrap="square" rtlCol="0">
            <a:spAutoFit/>
          </a:bodyPr>
          <a:lstStyle/>
          <a:p>
            <a:r>
              <a:rPr lang="en-US" sz="2400" b="1" dirty="0">
                <a:solidFill>
                  <a:schemeClr val="bg1"/>
                </a:solidFill>
              </a:rPr>
              <a:t>Other information or stimuli interfere at the moment when recall is required. Recall occurs when interference is removed.</a:t>
            </a:r>
          </a:p>
          <a:p>
            <a:endParaRPr lang="en-US" sz="300" b="1" dirty="0">
              <a:solidFill>
                <a:schemeClr val="bg1"/>
              </a:solidFill>
            </a:endParaRPr>
          </a:p>
        </p:txBody>
      </p:sp>
    </p:spTree>
    <p:extLst>
      <p:ext uri="{BB962C8B-B14F-4D97-AF65-F5344CB8AC3E}">
        <p14:creationId xmlns:p14="http://schemas.microsoft.com/office/powerpoint/2010/main" val="4190108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P spid="4" grpId="0" animBg="1"/>
      <p:bldP spid="9"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a:extLst>
              <a:ext uri="{FF2B5EF4-FFF2-40B4-BE49-F238E27FC236}">
                <a16:creationId xmlns:a16="http://schemas.microsoft.com/office/drawing/2014/main" id="{98A45917-94C9-A640-9097-F36BC4F6CDFA}"/>
              </a:ext>
            </a:extLst>
          </p:cNvPr>
          <p:cNvSpPr>
            <a:spLocks noGrp="1"/>
          </p:cNvSpPr>
          <p:nvPr>
            <p:ph type="subTitle" idx="1"/>
          </p:nvPr>
        </p:nvSpPr>
        <p:spPr>
          <a:xfrm>
            <a:off x="6735566" y="1533953"/>
            <a:ext cx="4545992" cy="3610098"/>
          </a:xfrm>
        </p:spPr>
        <p:txBody>
          <a:bodyPr/>
          <a:lstStyle/>
          <a:p>
            <a:r>
              <a:rPr lang="en-AU" sz="6600" b="1" dirty="0"/>
              <a:t>Exam Day</a:t>
            </a:r>
            <a:endParaRPr lang="en-US" sz="6600" dirty="0"/>
          </a:p>
        </p:txBody>
      </p:sp>
      <p:sp>
        <p:nvSpPr>
          <p:cNvPr id="8" name="TextBox 7"/>
          <p:cNvSpPr txBox="1"/>
          <p:nvPr/>
        </p:nvSpPr>
        <p:spPr>
          <a:xfrm>
            <a:off x="1739107" y="5249220"/>
            <a:ext cx="3306762" cy="307777"/>
          </a:xfrm>
          <a:prstGeom prst="rect">
            <a:avLst/>
          </a:prstGeom>
          <a:noFill/>
        </p:spPr>
        <p:txBody>
          <a:bodyPr wrap="square" rtlCol="0">
            <a:spAutoFit/>
          </a:bodyPr>
          <a:lstStyle/>
          <a:p>
            <a:r>
              <a:rPr lang="en-AU" sz="1400" dirty="0"/>
              <a:t>Image Source: Wikimedia Commons</a:t>
            </a:r>
          </a:p>
        </p:txBody>
      </p:sp>
      <p:pic>
        <p:nvPicPr>
          <p:cNvPr id="4098" name="Picture 2" descr="File:ATC Admission Exam (2).JPG">
            <a:extLst>
              <a:ext uri="{FF2B5EF4-FFF2-40B4-BE49-F238E27FC236}">
                <a16:creationId xmlns:a16="http://schemas.microsoft.com/office/drawing/2014/main" id="{CF1A082D-9F47-42CD-A50E-5FBBA8E7970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8788" y="1119498"/>
            <a:ext cx="5867400" cy="39091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16889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sz="4400" b="1" dirty="0">
                <a:solidFill>
                  <a:schemeClr val="accent1">
                    <a:lumMod val="75000"/>
                  </a:schemeClr>
                </a:solidFill>
              </a:rPr>
              <a:t>On the day…</a:t>
            </a:r>
          </a:p>
        </p:txBody>
      </p:sp>
      <p:sp>
        <p:nvSpPr>
          <p:cNvPr id="4" name="Rectangle 3"/>
          <p:cNvSpPr/>
          <p:nvPr/>
        </p:nvSpPr>
        <p:spPr>
          <a:xfrm>
            <a:off x="614362" y="2132857"/>
            <a:ext cx="5086351" cy="3724096"/>
          </a:xfrm>
          <a:prstGeom prst="rect">
            <a:avLst/>
          </a:prstGeom>
          <a:solidFill>
            <a:schemeClr val="accent2"/>
          </a:solidFill>
        </p:spPr>
        <p:txBody>
          <a:bodyPr wrap="square">
            <a:spAutoFit/>
          </a:bodyPr>
          <a:lstStyle/>
          <a:p>
            <a:pPr marL="457200" indent="-457200">
              <a:buFont typeface="Arial" panose="020B0604020202020204" pitchFamily="34" charset="0"/>
              <a:buChar char="•"/>
            </a:pPr>
            <a:r>
              <a:rPr lang="en-AU" sz="3600" b="1" dirty="0">
                <a:solidFill>
                  <a:schemeClr val="bg1"/>
                </a:solidFill>
              </a:rPr>
              <a:t>Don’t revise your notes.</a:t>
            </a:r>
          </a:p>
          <a:p>
            <a:pPr marL="457200" indent="-457200">
              <a:buFont typeface="Arial" panose="020B0604020202020204" pitchFamily="34" charset="0"/>
              <a:buChar char="•"/>
            </a:pPr>
            <a:endParaRPr lang="en-AU" sz="4400" b="1" dirty="0">
              <a:solidFill>
                <a:schemeClr val="bg1"/>
              </a:solidFill>
            </a:endParaRPr>
          </a:p>
          <a:p>
            <a:pPr marL="457200" indent="-457200">
              <a:buFont typeface="Arial" panose="020B0604020202020204" pitchFamily="34" charset="0"/>
              <a:buChar char="•"/>
            </a:pPr>
            <a:r>
              <a:rPr lang="en-AU" sz="3600" b="1" dirty="0">
                <a:solidFill>
                  <a:schemeClr val="bg1"/>
                </a:solidFill>
              </a:rPr>
              <a:t>This is only loading information into short term memory.</a:t>
            </a:r>
          </a:p>
          <a:p>
            <a:pPr marL="457200" indent="-457200">
              <a:buFont typeface="Arial" panose="020B0604020202020204" pitchFamily="34" charset="0"/>
              <a:buChar char="•"/>
            </a:pPr>
            <a:endParaRPr lang="en-AU" sz="1200" b="1" dirty="0">
              <a:solidFill>
                <a:schemeClr val="bg1"/>
              </a:solidFill>
            </a:endParaRPr>
          </a:p>
        </p:txBody>
      </p:sp>
      <p:sp>
        <p:nvSpPr>
          <p:cNvPr id="6" name="Rectangle 5"/>
          <p:cNvSpPr/>
          <p:nvPr/>
        </p:nvSpPr>
        <p:spPr>
          <a:xfrm>
            <a:off x="6240015" y="2132856"/>
            <a:ext cx="5332860" cy="3724096"/>
          </a:xfrm>
          <a:prstGeom prst="rect">
            <a:avLst/>
          </a:prstGeom>
          <a:solidFill>
            <a:srgbClr val="00B050"/>
          </a:solidFill>
        </p:spPr>
        <p:txBody>
          <a:bodyPr wrap="square">
            <a:spAutoFit/>
          </a:bodyPr>
          <a:lstStyle/>
          <a:p>
            <a:pPr marL="457200" indent="-457200">
              <a:buFont typeface="Arial" panose="020B0604020202020204" pitchFamily="34" charset="0"/>
              <a:buChar char="•"/>
            </a:pPr>
            <a:r>
              <a:rPr lang="en-AU" sz="3600" b="1" dirty="0">
                <a:solidFill>
                  <a:schemeClr val="bg1"/>
                </a:solidFill>
              </a:rPr>
              <a:t>Practice recalling key information. </a:t>
            </a:r>
          </a:p>
          <a:p>
            <a:pPr marL="457200" indent="-457200">
              <a:buFont typeface="Arial" panose="020B0604020202020204" pitchFamily="34" charset="0"/>
              <a:buChar char="•"/>
            </a:pPr>
            <a:endParaRPr lang="en-AU" sz="4400" b="1" dirty="0">
              <a:solidFill>
                <a:schemeClr val="bg1"/>
              </a:solidFill>
            </a:endParaRPr>
          </a:p>
          <a:p>
            <a:pPr marL="457200" indent="-457200">
              <a:buFont typeface="Arial" panose="020B0604020202020204" pitchFamily="34" charset="0"/>
              <a:buChar char="•"/>
            </a:pPr>
            <a:r>
              <a:rPr lang="en-AU" sz="3600" b="1" dirty="0">
                <a:solidFill>
                  <a:schemeClr val="bg1"/>
                </a:solidFill>
              </a:rPr>
              <a:t>You may get  spontaneous recovery in the exam.</a:t>
            </a:r>
          </a:p>
          <a:p>
            <a:pPr marL="457200" indent="-457200">
              <a:buFont typeface="Arial" panose="020B0604020202020204" pitchFamily="34" charset="0"/>
              <a:buChar char="•"/>
            </a:pPr>
            <a:endParaRPr lang="en-AU" sz="1200" b="1" dirty="0">
              <a:solidFill>
                <a:schemeClr val="bg1"/>
              </a:solidFill>
            </a:endParaRPr>
          </a:p>
        </p:txBody>
      </p:sp>
    </p:spTree>
    <p:extLst>
      <p:ext uri="{BB962C8B-B14F-4D97-AF65-F5344CB8AC3E}">
        <p14:creationId xmlns:p14="http://schemas.microsoft.com/office/powerpoint/2010/main" val="2005485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84761"/>
            <a:ext cx="10515600" cy="1325563"/>
          </a:xfrm>
        </p:spPr>
        <p:txBody>
          <a:bodyPr/>
          <a:lstStyle/>
          <a:p>
            <a:pPr algn="ctr"/>
            <a:r>
              <a:rPr lang="en-AU" sz="4400" b="1" dirty="0">
                <a:solidFill>
                  <a:schemeClr val="accent1">
                    <a:lumMod val="75000"/>
                  </a:schemeClr>
                </a:solidFill>
              </a:rPr>
              <a:t>Which is better….</a:t>
            </a:r>
          </a:p>
        </p:txBody>
      </p:sp>
      <p:sp>
        <p:nvSpPr>
          <p:cNvPr id="3" name="Content Placeholder 2"/>
          <p:cNvSpPr>
            <a:spLocks noGrp="1"/>
          </p:cNvSpPr>
          <p:nvPr>
            <p:ph idx="1"/>
          </p:nvPr>
        </p:nvSpPr>
        <p:spPr>
          <a:xfrm>
            <a:off x="1042341" y="1808845"/>
            <a:ext cx="10369378" cy="1204955"/>
          </a:xfrm>
        </p:spPr>
        <p:txBody>
          <a:bodyPr/>
          <a:lstStyle/>
          <a:p>
            <a:r>
              <a:rPr lang="en-AU" sz="3200" dirty="0">
                <a:solidFill>
                  <a:schemeClr val="accent1">
                    <a:lumMod val="75000"/>
                  </a:schemeClr>
                </a:solidFill>
              </a:rPr>
              <a:t>Starting with the easy questions or the hard questions?</a:t>
            </a:r>
          </a:p>
        </p:txBody>
      </p:sp>
      <p:pic>
        <p:nvPicPr>
          <p:cNvPr id="6" name="Picture 5"/>
          <p:cNvPicPr>
            <a:picLocks noChangeAspect="1"/>
          </p:cNvPicPr>
          <p:nvPr/>
        </p:nvPicPr>
        <p:blipFill rotWithShape="1">
          <a:blip r:embed="rId3"/>
          <a:srcRect l="16683" t="3976" r="4552" b="48186"/>
          <a:stretch/>
        </p:blipFill>
        <p:spPr>
          <a:xfrm>
            <a:off x="1816443" y="3013799"/>
            <a:ext cx="3548299" cy="3240705"/>
          </a:xfrm>
          <a:prstGeom prst="rect">
            <a:avLst/>
          </a:prstGeom>
        </p:spPr>
      </p:pic>
      <p:pic>
        <p:nvPicPr>
          <p:cNvPr id="7" name="Picture 6"/>
          <p:cNvPicPr>
            <a:picLocks noChangeAspect="1"/>
          </p:cNvPicPr>
          <p:nvPr/>
        </p:nvPicPr>
        <p:blipFill rotWithShape="1">
          <a:blip r:embed="rId4"/>
          <a:srcRect l="5442" r="5237"/>
          <a:stretch/>
        </p:blipFill>
        <p:spPr>
          <a:xfrm>
            <a:off x="6746789" y="3013800"/>
            <a:ext cx="3484606" cy="3240704"/>
          </a:xfrm>
          <a:prstGeom prst="rect">
            <a:avLst/>
          </a:prstGeom>
        </p:spPr>
      </p:pic>
    </p:spTree>
    <p:extLst>
      <p:ext uri="{BB962C8B-B14F-4D97-AF65-F5344CB8AC3E}">
        <p14:creationId xmlns:p14="http://schemas.microsoft.com/office/powerpoint/2010/main" val="881129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054225"/>
            <a:ext cx="10515600" cy="3287796"/>
          </a:xfrm>
        </p:spPr>
        <p:txBody>
          <a:bodyPr>
            <a:normAutofit/>
          </a:bodyPr>
          <a:lstStyle/>
          <a:p>
            <a:pPr marL="457200" indent="-457200" fontAlgn="base">
              <a:buFont typeface="Arial" panose="020B0604020202020204" pitchFamily="34" charset="0"/>
              <a:buChar char="•"/>
            </a:pPr>
            <a:r>
              <a:rPr lang="en-AU" sz="2800" dirty="0">
                <a:solidFill>
                  <a:schemeClr val="accent1">
                    <a:lumMod val="75000"/>
                  </a:schemeClr>
                </a:solidFill>
              </a:rPr>
              <a:t>Work out the answer BEFORE you look at all the options</a:t>
            </a:r>
            <a:r>
              <a:rPr lang="en-US" sz="2800" dirty="0">
                <a:solidFill>
                  <a:schemeClr val="accent1">
                    <a:lumMod val="75000"/>
                  </a:schemeClr>
                </a:solidFill>
              </a:rPr>
              <a:t>​.</a:t>
            </a:r>
          </a:p>
          <a:p>
            <a:pPr marL="457200" indent="-457200" fontAlgn="base">
              <a:buFont typeface="Arial" panose="020B0604020202020204" pitchFamily="34" charset="0"/>
              <a:buChar char="•"/>
            </a:pPr>
            <a:endParaRPr lang="en-US" sz="2400" dirty="0">
              <a:solidFill>
                <a:schemeClr val="accent1">
                  <a:lumMod val="75000"/>
                </a:schemeClr>
              </a:solidFill>
            </a:endParaRPr>
          </a:p>
          <a:p>
            <a:pPr marL="457200" indent="-457200" fontAlgn="base">
              <a:buFont typeface="Arial" panose="020B0604020202020204" pitchFamily="34" charset="0"/>
              <a:buChar char="•"/>
            </a:pPr>
            <a:r>
              <a:rPr lang="en-US" sz="2800" dirty="0">
                <a:solidFill>
                  <a:schemeClr val="accent1">
                    <a:lumMod val="75000"/>
                  </a:schemeClr>
                </a:solidFill>
              </a:rPr>
              <a:t>This will ensure you don’t get influenced by a tempting wrong answer.</a:t>
            </a:r>
          </a:p>
          <a:p>
            <a:pPr fontAlgn="base"/>
            <a:endParaRPr lang="en-US" sz="2400" dirty="0">
              <a:solidFill>
                <a:schemeClr val="accent1">
                  <a:lumMod val="75000"/>
                </a:schemeClr>
              </a:solidFill>
            </a:endParaRPr>
          </a:p>
          <a:p>
            <a:pPr marL="457200" indent="-457200" fontAlgn="base">
              <a:buFont typeface="Arial" panose="020B0604020202020204" pitchFamily="34" charset="0"/>
              <a:buChar char="•"/>
            </a:pPr>
            <a:r>
              <a:rPr lang="en-AU" sz="2800" dirty="0">
                <a:solidFill>
                  <a:schemeClr val="accent1">
                    <a:lumMod val="75000"/>
                  </a:schemeClr>
                </a:solidFill>
              </a:rPr>
              <a:t>Those with absolute words (e.g. all, none, always, never) usually make a statement false.</a:t>
            </a:r>
            <a:endParaRPr lang="en-AU" dirty="0">
              <a:solidFill>
                <a:schemeClr val="accent1">
                  <a:lumMod val="75000"/>
                </a:schemeClr>
              </a:solidFill>
            </a:endParaRPr>
          </a:p>
        </p:txBody>
      </p:sp>
      <p:sp>
        <p:nvSpPr>
          <p:cNvPr id="2" name="Title 1"/>
          <p:cNvSpPr>
            <a:spLocks noGrp="1"/>
          </p:cNvSpPr>
          <p:nvPr>
            <p:ph type="title"/>
          </p:nvPr>
        </p:nvSpPr>
        <p:spPr/>
        <p:txBody>
          <a:bodyPr/>
          <a:lstStyle/>
          <a:p>
            <a:pPr algn="ctr"/>
            <a:r>
              <a:rPr lang="en-AU" sz="4400" b="1" dirty="0">
                <a:solidFill>
                  <a:schemeClr val="accent1">
                    <a:lumMod val="75000"/>
                  </a:schemeClr>
                </a:solidFill>
              </a:rPr>
              <a:t>Multiple Choice Questions</a:t>
            </a:r>
          </a:p>
        </p:txBody>
      </p:sp>
    </p:spTree>
    <p:extLst>
      <p:ext uri="{BB962C8B-B14F-4D97-AF65-F5344CB8AC3E}">
        <p14:creationId xmlns:p14="http://schemas.microsoft.com/office/powerpoint/2010/main" val="1275794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blinds(horizontal)">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86589" y="1857764"/>
            <a:ext cx="10367211" cy="4525963"/>
          </a:xfrm>
        </p:spPr>
        <p:txBody>
          <a:bodyPr/>
          <a:lstStyle/>
          <a:p>
            <a:pPr>
              <a:buFont typeface="Wingdings" pitchFamily="2" charset="2"/>
              <a:buChar char="Ø"/>
            </a:pPr>
            <a:r>
              <a:rPr lang="en-AU" sz="2800" dirty="0">
                <a:solidFill>
                  <a:schemeClr val="accent1">
                    <a:lumMod val="75000"/>
                  </a:schemeClr>
                </a:solidFill>
              </a:rPr>
              <a:t> You need to demonstrate your understanding, not just your memory.</a:t>
            </a:r>
          </a:p>
          <a:p>
            <a:pPr>
              <a:buFont typeface="Wingdings" pitchFamily="2" charset="2"/>
              <a:buChar char="Ø"/>
            </a:pPr>
            <a:endParaRPr lang="en-AU" sz="2800" dirty="0">
              <a:solidFill>
                <a:schemeClr val="accent1">
                  <a:lumMod val="75000"/>
                </a:schemeClr>
              </a:solidFill>
            </a:endParaRPr>
          </a:p>
          <a:p>
            <a:pPr>
              <a:buFont typeface="Wingdings" pitchFamily="2" charset="2"/>
              <a:buChar char="Ø"/>
            </a:pPr>
            <a:r>
              <a:rPr lang="en-AU" sz="2800" dirty="0">
                <a:solidFill>
                  <a:schemeClr val="accent1">
                    <a:lumMod val="75000"/>
                  </a:schemeClr>
                </a:solidFill>
              </a:rPr>
              <a:t> Pay close attention to what the instruction word is asking you to do </a:t>
            </a:r>
          </a:p>
          <a:p>
            <a:r>
              <a:rPr lang="en-AU" sz="2800" dirty="0">
                <a:solidFill>
                  <a:schemeClr val="accent1">
                    <a:lumMod val="75000"/>
                  </a:schemeClr>
                </a:solidFill>
              </a:rPr>
              <a:t>e.g. </a:t>
            </a:r>
            <a:r>
              <a:rPr lang="en-AU" sz="2800" i="1" dirty="0">
                <a:solidFill>
                  <a:schemeClr val="accent1">
                    <a:lumMod val="75000"/>
                  </a:schemeClr>
                </a:solidFill>
              </a:rPr>
              <a:t>define, explain, compare</a:t>
            </a:r>
          </a:p>
          <a:p>
            <a:pPr>
              <a:buFont typeface="Wingdings" pitchFamily="2" charset="2"/>
              <a:buChar char="Ø"/>
            </a:pPr>
            <a:endParaRPr lang="en-AU" sz="2800" dirty="0">
              <a:solidFill>
                <a:schemeClr val="accent1">
                  <a:lumMod val="75000"/>
                </a:schemeClr>
              </a:solidFill>
            </a:endParaRPr>
          </a:p>
          <a:p>
            <a:pPr>
              <a:buFont typeface="Wingdings" pitchFamily="2" charset="2"/>
              <a:buChar char="Ø"/>
            </a:pPr>
            <a:r>
              <a:rPr lang="en-AU" sz="2800" dirty="0">
                <a:solidFill>
                  <a:schemeClr val="accent1">
                    <a:lumMod val="75000"/>
                  </a:schemeClr>
                </a:solidFill>
              </a:rPr>
              <a:t> Use some of the key words from the question in the first sentence of your answer to help you stay on task.</a:t>
            </a:r>
          </a:p>
        </p:txBody>
      </p:sp>
      <p:sp>
        <p:nvSpPr>
          <p:cNvPr id="2" name="Title 1"/>
          <p:cNvSpPr>
            <a:spLocks noGrp="1"/>
          </p:cNvSpPr>
          <p:nvPr>
            <p:ph type="title"/>
          </p:nvPr>
        </p:nvSpPr>
        <p:spPr/>
        <p:txBody>
          <a:bodyPr/>
          <a:lstStyle/>
          <a:p>
            <a:pPr algn="ctr"/>
            <a:r>
              <a:rPr lang="en-AU" sz="4400" b="1" dirty="0">
                <a:solidFill>
                  <a:schemeClr val="accent1">
                    <a:lumMod val="75000"/>
                  </a:schemeClr>
                </a:solidFill>
              </a:rPr>
              <a:t>Short answer questions</a:t>
            </a:r>
          </a:p>
        </p:txBody>
      </p:sp>
    </p:spTree>
    <p:extLst>
      <p:ext uri="{BB962C8B-B14F-4D97-AF65-F5344CB8AC3E}">
        <p14:creationId xmlns:p14="http://schemas.microsoft.com/office/powerpoint/2010/main" val="1712583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86589" y="1857764"/>
            <a:ext cx="10367211" cy="4525963"/>
          </a:xfrm>
        </p:spPr>
        <p:txBody>
          <a:bodyPr/>
          <a:lstStyle/>
          <a:p>
            <a:pPr>
              <a:buFont typeface="Wingdings" pitchFamily="2" charset="2"/>
              <a:buChar char="Ø"/>
            </a:pPr>
            <a:r>
              <a:rPr lang="en-AU" sz="2800" dirty="0">
                <a:solidFill>
                  <a:schemeClr val="accent1">
                    <a:lumMod val="75000"/>
                  </a:schemeClr>
                </a:solidFill>
              </a:rPr>
              <a:t> Develop a plan:</a:t>
            </a:r>
          </a:p>
          <a:p>
            <a:r>
              <a:rPr lang="en-AU" sz="2800" dirty="0">
                <a:solidFill>
                  <a:schemeClr val="accent1">
                    <a:lumMod val="75000"/>
                  </a:schemeClr>
                </a:solidFill>
              </a:rPr>
              <a:t>	- key points and which order they should go in</a:t>
            </a:r>
          </a:p>
          <a:p>
            <a:r>
              <a:rPr lang="en-AU" sz="2800" dirty="0">
                <a:solidFill>
                  <a:schemeClr val="accent1">
                    <a:lumMod val="75000"/>
                  </a:schemeClr>
                </a:solidFill>
              </a:rPr>
              <a:t>	- relevant examples to support your points</a:t>
            </a:r>
          </a:p>
          <a:p>
            <a:pPr>
              <a:buFont typeface="Wingdings" pitchFamily="2" charset="2"/>
              <a:buChar char="Ø"/>
            </a:pPr>
            <a:endParaRPr lang="en-AU" sz="2800" dirty="0">
              <a:solidFill>
                <a:schemeClr val="accent1">
                  <a:lumMod val="75000"/>
                </a:schemeClr>
              </a:solidFill>
            </a:endParaRPr>
          </a:p>
          <a:p>
            <a:pPr>
              <a:buFont typeface="Wingdings" pitchFamily="2" charset="2"/>
              <a:buChar char="Ø"/>
            </a:pPr>
            <a:r>
              <a:rPr lang="en-AU" sz="2800" dirty="0">
                <a:solidFill>
                  <a:schemeClr val="accent1">
                    <a:lumMod val="75000"/>
                  </a:schemeClr>
                </a:solidFill>
              </a:rPr>
              <a:t> If you think of a new idea as you’re writing, go back to your plan and work out where it fits in.</a:t>
            </a:r>
          </a:p>
          <a:p>
            <a:pPr>
              <a:buFont typeface="Wingdings" pitchFamily="2" charset="2"/>
              <a:buChar char="Ø"/>
            </a:pPr>
            <a:endParaRPr lang="en-AU" sz="2800" dirty="0">
              <a:solidFill>
                <a:schemeClr val="accent1">
                  <a:lumMod val="75000"/>
                </a:schemeClr>
              </a:solidFill>
            </a:endParaRPr>
          </a:p>
          <a:p>
            <a:pPr>
              <a:buFont typeface="Wingdings" pitchFamily="2" charset="2"/>
              <a:buChar char="Ø"/>
            </a:pPr>
            <a:r>
              <a:rPr lang="en-AU" sz="2800" dirty="0">
                <a:solidFill>
                  <a:schemeClr val="accent1">
                    <a:lumMod val="75000"/>
                  </a:schemeClr>
                </a:solidFill>
              </a:rPr>
              <a:t> If you run out of time, use bullet points to show the marker what else you intended to discuss.</a:t>
            </a:r>
          </a:p>
        </p:txBody>
      </p:sp>
      <p:sp>
        <p:nvSpPr>
          <p:cNvPr id="2" name="Title 1"/>
          <p:cNvSpPr>
            <a:spLocks noGrp="1"/>
          </p:cNvSpPr>
          <p:nvPr>
            <p:ph type="title"/>
          </p:nvPr>
        </p:nvSpPr>
        <p:spPr/>
        <p:txBody>
          <a:bodyPr/>
          <a:lstStyle/>
          <a:p>
            <a:pPr algn="ctr"/>
            <a:r>
              <a:rPr lang="en-AU" sz="4400" b="1" dirty="0">
                <a:solidFill>
                  <a:schemeClr val="accent1">
                    <a:lumMod val="75000"/>
                  </a:schemeClr>
                </a:solidFill>
              </a:rPr>
              <a:t>Essay-style questions</a:t>
            </a:r>
          </a:p>
        </p:txBody>
      </p:sp>
    </p:spTree>
    <p:extLst>
      <p:ext uri="{BB962C8B-B14F-4D97-AF65-F5344CB8AC3E}">
        <p14:creationId xmlns:p14="http://schemas.microsoft.com/office/powerpoint/2010/main" val="259468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a:extLst>
              <a:ext uri="{FF2B5EF4-FFF2-40B4-BE49-F238E27FC236}">
                <a16:creationId xmlns:a16="http://schemas.microsoft.com/office/drawing/2014/main" id="{98A45917-94C9-A640-9097-F36BC4F6CDFA}"/>
              </a:ext>
            </a:extLst>
          </p:cNvPr>
          <p:cNvSpPr>
            <a:spLocks noGrp="1"/>
          </p:cNvSpPr>
          <p:nvPr>
            <p:ph type="subTitle" idx="1"/>
          </p:nvPr>
        </p:nvSpPr>
        <p:spPr>
          <a:xfrm>
            <a:off x="6735566" y="1533953"/>
            <a:ext cx="4545992" cy="3610098"/>
          </a:xfrm>
        </p:spPr>
        <p:txBody>
          <a:bodyPr/>
          <a:lstStyle/>
          <a:p>
            <a:r>
              <a:rPr lang="en-AU" sz="5400" b="1" dirty="0"/>
              <a:t>How do you study for exams?</a:t>
            </a:r>
            <a:endParaRPr lang="en-US" sz="5400" dirty="0"/>
          </a:p>
        </p:txBody>
      </p:sp>
      <p:pic>
        <p:nvPicPr>
          <p:cNvPr id="7" name="Picture 6"/>
          <p:cNvPicPr>
            <a:picLocks noChangeAspect="1"/>
          </p:cNvPicPr>
          <p:nvPr/>
        </p:nvPicPr>
        <p:blipFill>
          <a:blip r:embed="rId3"/>
          <a:stretch>
            <a:fillRect/>
          </a:stretch>
        </p:blipFill>
        <p:spPr>
          <a:xfrm>
            <a:off x="928688" y="1533953"/>
            <a:ext cx="5219699" cy="3473472"/>
          </a:xfrm>
          <a:prstGeom prst="rect">
            <a:avLst/>
          </a:prstGeom>
        </p:spPr>
      </p:pic>
      <p:sp>
        <p:nvSpPr>
          <p:cNvPr id="8" name="TextBox 7"/>
          <p:cNvSpPr txBox="1"/>
          <p:nvPr/>
        </p:nvSpPr>
        <p:spPr>
          <a:xfrm>
            <a:off x="1888206" y="5144051"/>
            <a:ext cx="3309436" cy="307777"/>
          </a:xfrm>
          <a:prstGeom prst="rect">
            <a:avLst/>
          </a:prstGeom>
          <a:noFill/>
        </p:spPr>
        <p:txBody>
          <a:bodyPr wrap="square" rtlCol="0">
            <a:spAutoFit/>
          </a:bodyPr>
          <a:lstStyle/>
          <a:p>
            <a:r>
              <a:rPr lang="en-AU" sz="1400" dirty="0"/>
              <a:t>Image Source: Wikimedia Commons</a:t>
            </a:r>
          </a:p>
        </p:txBody>
      </p:sp>
    </p:spTree>
    <p:extLst>
      <p:ext uri="{BB962C8B-B14F-4D97-AF65-F5344CB8AC3E}">
        <p14:creationId xmlns:p14="http://schemas.microsoft.com/office/powerpoint/2010/main" val="20426377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DA53F59-D69F-1D46-88DC-7DD4A2387119}"/>
              </a:ext>
            </a:extLst>
          </p:cNvPr>
          <p:cNvSpPr>
            <a:spLocks noGrp="1"/>
          </p:cNvSpPr>
          <p:nvPr>
            <p:ph type="body" idx="12"/>
          </p:nvPr>
        </p:nvSpPr>
        <p:spPr>
          <a:xfrm>
            <a:off x="647898" y="2108182"/>
            <a:ext cx="5955826" cy="3245139"/>
          </a:xfrm>
        </p:spPr>
        <p:txBody>
          <a:bodyPr/>
          <a:lstStyle/>
          <a:p>
            <a:r>
              <a:rPr lang="en-AU" sz="6000" dirty="0">
                <a:solidFill>
                  <a:srgbClr val="002060"/>
                </a:solidFill>
              </a:rPr>
              <a:t>QUESTIONS?</a:t>
            </a:r>
          </a:p>
        </p:txBody>
      </p:sp>
      <p:sp>
        <p:nvSpPr>
          <p:cNvPr id="5" name="Footer Placeholder 4">
            <a:extLst>
              <a:ext uri="{FF2B5EF4-FFF2-40B4-BE49-F238E27FC236}">
                <a16:creationId xmlns:a16="http://schemas.microsoft.com/office/drawing/2014/main" id="{25A30505-3675-394D-B797-BC695DF85ECB}"/>
              </a:ext>
            </a:extLst>
          </p:cNvPr>
          <p:cNvSpPr>
            <a:spLocks noGrp="1"/>
          </p:cNvSpPr>
          <p:nvPr>
            <p:ph type="ftr" sz="quarter" idx="11"/>
          </p:nvPr>
        </p:nvSpPr>
        <p:spPr/>
        <p:txBody>
          <a:bodyPr/>
          <a:lstStyle/>
          <a:p>
            <a:r>
              <a:rPr lang="en-US" dirty="0"/>
              <a:t>UTS Academic Caution</a:t>
            </a:r>
          </a:p>
        </p:txBody>
      </p:sp>
      <p:sp>
        <p:nvSpPr>
          <p:cNvPr id="4" name="Subtitle 3"/>
          <p:cNvSpPr>
            <a:spLocks noGrp="1"/>
          </p:cNvSpPr>
          <p:nvPr>
            <p:ph type="subTitle" idx="1"/>
          </p:nvPr>
        </p:nvSpPr>
        <p:spPr/>
        <p:txBody>
          <a:bodyPr/>
          <a:lstStyle/>
          <a:p>
            <a:r>
              <a:rPr lang="en-AU" sz="8000" b="1" dirty="0"/>
              <a:t>???</a:t>
            </a:r>
          </a:p>
        </p:txBody>
      </p:sp>
    </p:spTree>
    <p:extLst>
      <p:ext uri="{BB962C8B-B14F-4D97-AF65-F5344CB8AC3E}">
        <p14:creationId xmlns:p14="http://schemas.microsoft.com/office/powerpoint/2010/main" val="25449379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478E0F-CC51-1D4D-A1E9-D61F556F79B8}"/>
              </a:ext>
            </a:extLst>
          </p:cNvPr>
          <p:cNvSpPr>
            <a:spLocks noGrp="1"/>
          </p:cNvSpPr>
          <p:nvPr>
            <p:ph type="ctrTitle"/>
          </p:nvPr>
        </p:nvSpPr>
        <p:spPr>
          <a:xfrm>
            <a:off x="6781518" y="2029436"/>
            <a:ext cx="3870006" cy="750585"/>
          </a:xfrm>
        </p:spPr>
        <p:txBody>
          <a:bodyPr/>
          <a:lstStyle/>
          <a:p>
            <a:r>
              <a:rPr lang="en-US" sz="4800" dirty="0"/>
              <a:t>UTS HELPS</a:t>
            </a:r>
          </a:p>
        </p:txBody>
      </p:sp>
      <p:sp>
        <p:nvSpPr>
          <p:cNvPr id="3" name="Subtitle 2">
            <a:extLst>
              <a:ext uri="{FF2B5EF4-FFF2-40B4-BE49-F238E27FC236}">
                <a16:creationId xmlns:a16="http://schemas.microsoft.com/office/drawing/2014/main" id="{260E0EF8-701F-F941-B8C7-65189F0BA3C1}"/>
              </a:ext>
            </a:extLst>
          </p:cNvPr>
          <p:cNvSpPr>
            <a:spLocks noGrp="1"/>
          </p:cNvSpPr>
          <p:nvPr>
            <p:ph type="subTitle" idx="1"/>
          </p:nvPr>
        </p:nvSpPr>
        <p:spPr>
          <a:xfrm>
            <a:off x="6203092" y="3064226"/>
            <a:ext cx="5666910" cy="1927904"/>
          </a:xfrm>
        </p:spPr>
        <p:txBody>
          <a:bodyPr/>
          <a:lstStyle/>
          <a:p>
            <a:pPr defTabSz="609585" fontAlgn="base">
              <a:lnSpc>
                <a:spcPct val="100000"/>
              </a:lnSpc>
              <a:spcBef>
                <a:spcPct val="0"/>
              </a:spcBef>
              <a:spcAft>
                <a:spcPct val="0"/>
              </a:spcAft>
            </a:pPr>
            <a:r>
              <a:rPr lang="en-US" sz="3800" b="1" dirty="0">
                <a:latin typeface="Calibri"/>
                <a:ea typeface="ＭＳ Ｐゴシック" charset="0"/>
                <a:cs typeface="Calibri"/>
                <a:sym typeface="Wingdings"/>
              </a:rPr>
              <a:t></a:t>
            </a:r>
            <a:r>
              <a:rPr lang="en-US" sz="3800" dirty="0">
                <a:latin typeface="Calibri"/>
                <a:ea typeface="ＭＳ Ｐゴシック" charset="0"/>
                <a:cs typeface="Calibri"/>
              </a:rPr>
              <a:t>  </a:t>
            </a:r>
            <a:r>
              <a:rPr lang="en-US" sz="3800" b="1" dirty="0">
                <a:latin typeface="Calibri"/>
                <a:ea typeface="ＭＳ Ｐゴシック" charset="0"/>
                <a:cs typeface="Calibri"/>
              </a:rPr>
              <a:t>9514 9733</a:t>
            </a:r>
          </a:p>
          <a:p>
            <a:pPr defTabSz="609585" fontAlgn="base">
              <a:lnSpc>
                <a:spcPct val="100000"/>
              </a:lnSpc>
              <a:spcBef>
                <a:spcPct val="0"/>
              </a:spcBef>
              <a:spcAft>
                <a:spcPct val="0"/>
              </a:spcAft>
            </a:pPr>
            <a:r>
              <a:rPr lang="en-US" sz="3800" b="1" dirty="0">
                <a:latin typeface="Calibri"/>
                <a:ea typeface="ＭＳ Ｐゴシック" charset="0"/>
                <a:cs typeface="Calibri"/>
                <a:sym typeface="Wingdings"/>
              </a:rPr>
              <a:t> </a:t>
            </a:r>
            <a:r>
              <a:rPr lang="en-US" sz="3800" dirty="0">
                <a:latin typeface="Calibri"/>
                <a:ea typeface="ＭＳ Ｐゴシック" charset="0"/>
                <a:cs typeface="Calibri"/>
                <a:sym typeface="Wingdings"/>
              </a:rPr>
              <a:t>  </a:t>
            </a:r>
            <a:r>
              <a:rPr lang="en-US" sz="3800" b="1" dirty="0">
                <a:latin typeface="Calibri"/>
                <a:ea typeface="ＭＳ Ｐゴシック" charset="0"/>
                <a:cs typeface="Calibri"/>
              </a:rPr>
              <a:t>helps@uts.edu.au</a:t>
            </a:r>
            <a:endParaRPr lang="en-AU" sz="3800" b="1" dirty="0">
              <a:latin typeface="Calibri"/>
              <a:ea typeface="ＭＳ Ｐゴシック" charset="0"/>
            </a:endParaRPr>
          </a:p>
          <a:p>
            <a:pPr defTabSz="609585" fontAlgn="base">
              <a:lnSpc>
                <a:spcPct val="100000"/>
              </a:lnSpc>
              <a:spcBef>
                <a:spcPct val="0"/>
              </a:spcBef>
              <a:spcAft>
                <a:spcPct val="0"/>
              </a:spcAft>
            </a:pPr>
            <a:r>
              <a:rPr lang="en-US" sz="3800" b="1" dirty="0">
                <a:latin typeface="Calibri"/>
                <a:ea typeface="ＭＳ Ｐゴシック" charset="0"/>
                <a:cs typeface="Calibri"/>
                <a:sym typeface="Wingdings"/>
              </a:rPr>
              <a:t></a:t>
            </a:r>
            <a:r>
              <a:rPr lang="en-US" sz="3800" dirty="0">
                <a:latin typeface="Calibri"/>
                <a:ea typeface="ＭＳ Ｐゴシック" charset="0"/>
                <a:cs typeface="Calibri"/>
                <a:sym typeface="Wingdings"/>
              </a:rPr>
              <a:t>  </a:t>
            </a:r>
            <a:r>
              <a:rPr lang="en-AU" sz="3800" b="1" dirty="0">
                <a:latin typeface="Calibri"/>
                <a:ea typeface="ＭＳ Ｐゴシック" charset="0"/>
              </a:rPr>
              <a:t>www.helps.uts.edu.au</a:t>
            </a:r>
            <a:endParaRPr lang="en-US" sz="3800" b="1" dirty="0">
              <a:latin typeface="Calibri"/>
              <a:ea typeface="ＭＳ Ｐゴシック" charset="0"/>
            </a:endParaRPr>
          </a:p>
          <a:p>
            <a:r>
              <a:rPr lang="en-AU" dirty="0"/>
              <a:t>.</a:t>
            </a:r>
          </a:p>
        </p:txBody>
      </p:sp>
    </p:spTree>
    <p:extLst>
      <p:ext uri="{BB962C8B-B14F-4D97-AF65-F5344CB8AC3E}">
        <p14:creationId xmlns:p14="http://schemas.microsoft.com/office/powerpoint/2010/main" val="25974337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8984" y="365125"/>
            <a:ext cx="10834816" cy="1325563"/>
          </a:xfrm>
        </p:spPr>
        <p:txBody>
          <a:bodyPr/>
          <a:lstStyle/>
          <a:p>
            <a:pPr algn="ctr"/>
            <a:r>
              <a:rPr lang="en-AU" sz="4400" b="1" dirty="0">
                <a:solidFill>
                  <a:schemeClr val="accent1">
                    <a:lumMod val="75000"/>
                  </a:schemeClr>
                </a:solidFill>
              </a:rPr>
              <a:t>Prioritisation, Attention and Focus</a:t>
            </a:r>
          </a:p>
        </p:txBody>
      </p:sp>
      <p:sp>
        <p:nvSpPr>
          <p:cNvPr id="3" name="Content Placeholder 2"/>
          <p:cNvSpPr>
            <a:spLocks noGrp="1"/>
          </p:cNvSpPr>
          <p:nvPr>
            <p:ph idx="1"/>
          </p:nvPr>
        </p:nvSpPr>
        <p:spPr>
          <a:xfrm>
            <a:off x="855619" y="2233979"/>
            <a:ext cx="6496651" cy="2974160"/>
          </a:xfrm>
        </p:spPr>
        <p:txBody>
          <a:bodyPr/>
          <a:lstStyle/>
          <a:p>
            <a:endParaRPr lang="en-AU" dirty="0">
              <a:solidFill>
                <a:schemeClr val="accent1">
                  <a:lumMod val="75000"/>
                </a:schemeClr>
              </a:solidFill>
            </a:endParaRPr>
          </a:p>
          <a:p>
            <a:pPr>
              <a:lnSpc>
                <a:spcPct val="150000"/>
              </a:lnSpc>
            </a:pPr>
            <a:r>
              <a:rPr lang="en-AU" sz="3600" dirty="0">
                <a:solidFill>
                  <a:schemeClr val="accent1">
                    <a:lumMod val="75000"/>
                  </a:schemeClr>
                </a:solidFill>
              </a:rPr>
              <a:t>First you need to have paid enough attention for something to be stored in memory.</a:t>
            </a:r>
          </a:p>
          <a:p>
            <a:r>
              <a:rPr lang="en-AU" dirty="0">
                <a:hlinkClick r:id="rId3"/>
              </a:rPr>
              <a:t> </a:t>
            </a:r>
          </a:p>
        </p:txBody>
      </p:sp>
      <p:pic>
        <p:nvPicPr>
          <p:cNvPr id="1026" name="Picture 2" descr="Image result for brai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22972" y="1883805"/>
            <a:ext cx="4000500" cy="4572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8073595" y="6468162"/>
            <a:ext cx="3076833" cy="276999"/>
          </a:xfrm>
          <a:prstGeom prst="rect">
            <a:avLst/>
          </a:prstGeom>
          <a:noFill/>
        </p:spPr>
        <p:txBody>
          <a:bodyPr wrap="square" rtlCol="0">
            <a:spAutoFit/>
          </a:bodyPr>
          <a:lstStyle/>
          <a:p>
            <a:pPr algn="ctr"/>
            <a:r>
              <a:rPr lang="en-AU" sz="1200" dirty="0"/>
              <a:t>Source: Wikipedia.org</a:t>
            </a:r>
          </a:p>
        </p:txBody>
      </p:sp>
    </p:spTree>
    <p:extLst>
      <p:ext uri="{BB962C8B-B14F-4D97-AF65-F5344CB8AC3E}">
        <p14:creationId xmlns:p14="http://schemas.microsoft.com/office/powerpoint/2010/main" val="22609460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8984" y="365125"/>
            <a:ext cx="10834816" cy="1325563"/>
          </a:xfrm>
        </p:spPr>
        <p:txBody>
          <a:bodyPr/>
          <a:lstStyle/>
          <a:p>
            <a:pPr algn="ctr"/>
            <a:r>
              <a:rPr lang="en-AU" sz="4400" b="1" dirty="0">
                <a:solidFill>
                  <a:schemeClr val="accent1">
                    <a:lumMod val="75000"/>
                  </a:schemeClr>
                </a:solidFill>
              </a:rPr>
              <a:t>Prioritisation, Attention and Focus</a:t>
            </a:r>
          </a:p>
        </p:txBody>
      </p:sp>
      <p:sp>
        <p:nvSpPr>
          <p:cNvPr id="3" name="Content Placeholder 2"/>
          <p:cNvSpPr>
            <a:spLocks noGrp="1"/>
          </p:cNvSpPr>
          <p:nvPr>
            <p:ph idx="1"/>
          </p:nvPr>
        </p:nvSpPr>
        <p:spPr>
          <a:xfrm>
            <a:off x="324853" y="1827979"/>
            <a:ext cx="5991727" cy="4167957"/>
          </a:xfrm>
        </p:spPr>
        <p:txBody>
          <a:bodyPr/>
          <a:lstStyle/>
          <a:p>
            <a:pPr>
              <a:buFont typeface="Wingdings" pitchFamily="2" charset="2"/>
              <a:buChar char="Ø"/>
            </a:pPr>
            <a:r>
              <a:rPr lang="en-AU" sz="2800" dirty="0">
                <a:solidFill>
                  <a:schemeClr val="accent1">
                    <a:lumMod val="75000"/>
                  </a:schemeClr>
                </a:solidFill>
              </a:rPr>
              <a:t> Read / listen actively:</a:t>
            </a:r>
          </a:p>
          <a:p>
            <a:endParaRPr lang="en-AU" sz="2800" dirty="0">
              <a:solidFill>
                <a:schemeClr val="accent1">
                  <a:lumMod val="75000"/>
                </a:schemeClr>
              </a:solidFill>
            </a:endParaRPr>
          </a:p>
          <a:p>
            <a:pPr marL="990600">
              <a:buFont typeface="Wingdings" pitchFamily="2" charset="2"/>
              <a:buChar char="ü"/>
            </a:pPr>
            <a:r>
              <a:rPr lang="en-AU" sz="2800" dirty="0">
                <a:solidFill>
                  <a:schemeClr val="accent1">
                    <a:lumMod val="75000"/>
                  </a:schemeClr>
                </a:solidFill>
              </a:rPr>
              <a:t> Identify the key points as you go</a:t>
            </a:r>
          </a:p>
          <a:p>
            <a:pPr marL="990600">
              <a:buFont typeface="Wingdings" pitchFamily="2" charset="2"/>
              <a:buChar char="ü"/>
            </a:pPr>
            <a:endParaRPr lang="en-AU" sz="1200" dirty="0">
              <a:solidFill>
                <a:schemeClr val="accent1">
                  <a:lumMod val="75000"/>
                </a:schemeClr>
              </a:solidFill>
            </a:endParaRPr>
          </a:p>
          <a:p>
            <a:pPr marL="990600">
              <a:buFont typeface="Wingdings" pitchFamily="2" charset="2"/>
              <a:buChar char="ü"/>
            </a:pPr>
            <a:r>
              <a:rPr lang="en-AU" sz="2800" dirty="0">
                <a:solidFill>
                  <a:schemeClr val="accent1">
                    <a:lumMod val="75000"/>
                  </a:schemeClr>
                </a:solidFill>
              </a:rPr>
              <a:t> Think about how it connects to what you already know</a:t>
            </a:r>
          </a:p>
          <a:p>
            <a:pPr marL="990600">
              <a:buFont typeface="Wingdings" pitchFamily="2" charset="2"/>
              <a:buChar char="ü"/>
            </a:pPr>
            <a:endParaRPr lang="en-AU" sz="1200" dirty="0">
              <a:solidFill>
                <a:schemeClr val="accent1">
                  <a:lumMod val="75000"/>
                </a:schemeClr>
              </a:solidFill>
            </a:endParaRPr>
          </a:p>
          <a:p>
            <a:pPr marL="990600">
              <a:buFont typeface="Wingdings" pitchFamily="2" charset="2"/>
              <a:buChar char="ü"/>
            </a:pPr>
            <a:r>
              <a:rPr lang="en-AU" sz="2800" dirty="0">
                <a:solidFill>
                  <a:schemeClr val="accent1">
                    <a:lumMod val="75000"/>
                  </a:schemeClr>
                </a:solidFill>
              </a:rPr>
              <a:t> Critically evaluate what you are reading – do you agree with it?</a:t>
            </a:r>
          </a:p>
          <a:p>
            <a:pPr>
              <a:lnSpc>
                <a:spcPct val="150000"/>
              </a:lnSpc>
            </a:pPr>
            <a:endParaRPr lang="en-AU" dirty="0">
              <a:hlinkClick r:id="rId3"/>
            </a:endParaRPr>
          </a:p>
        </p:txBody>
      </p:sp>
      <p:sp>
        <p:nvSpPr>
          <p:cNvPr id="4" name="TextBox 3"/>
          <p:cNvSpPr txBox="1"/>
          <p:nvPr/>
        </p:nvSpPr>
        <p:spPr>
          <a:xfrm>
            <a:off x="7766569" y="5723969"/>
            <a:ext cx="3076833" cy="276999"/>
          </a:xfrm>
          <a:prstGeom prst="rect">
            <a:avLst/>
          </a:prstGeom>
          <a:noFill/>
        </p:spPr>
        <p:txBody>
          <a:bodyPr wrap="square" rtlCol="0">
            <a:spAutoFit/>
          </a:bodyPr>
          <a:lstStyle/>
          <a:p>
            <a:pPr algn="ctr"/>
            <a:r>
              <a:rPr lang="en-AU" sz="1200" dirty="0"/>
              <a:t>Source: </a:t>
            </a:r>
            <a:r>
              <a:rPr lang="en-AU" sz="1200" dirty="0" err="1"/>
              <a:t>Wikipmedia</a:t>
            </a:r>
            <a:r>
              <a:rPr lang="en-AU" sz="1200" dirty="0"/>
              <a:t> Commons</a:t>
            </a:r>
          </a:p>
        </p:txBody>
      </p:sp>
      <p:pic>
        <p:nvPicPr>
          <p:cNvPr id="5" name="Picture 2" descr="Image result for taking note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22769" y="2296901"/>
            <a:ext cx="5068179" cy="3380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0920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File:Ebbinghaus’s Forgetting Curve (Figure 1).jpg">
            <a:extLst>
              <a:ext uri="{FF2B5EF4-FFF2-40B4-BE49-F238E27FC236}">
                <a16:creationId xmlns:a16="http://schemas.microsoft.com/office/drawing/2014/main" id="{2B2E038D-3A3C-4201-9FB0-DE812B8460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3791" y="41784"/>
            <a:ext cx="9512009" cy="6765416"/>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
            <a:extLst>
              <a:ext uri="{FF2B5EF4-FFF2-40B4-BE49-F238E27FC236}">
                <a16:creationId xmlns:a16="http://schemas.microsoft.com/office/drawing/2014/main" id="{F2257C41-3AFC-414B-AB0F-C51CE3B1AD8E}"/>
              </a:ext>
            </a:extLst>
          </p:cNvPr>
          <p:cNvSpPr>
            <a:spLocks noGrp="1"/>
          </p:cNvSpPr>
          <p:nvPr>
            <p:ph idx="1"/>
          </p:nvPr>
        </p:nvSpPr>
        <p:spPr>
          <a:xfrm>
            <a:off x="7645400" y="6365875"/>
            <a:ext cx="3657600" cy="441326"/>
          </a:xfrm>
          <a:solidFill>
            <a:schemeClr val="bg1"/>
          </a:solidFill>
        </p:spPr>
        <p:txBody>
          <a:bodyPr/>
          <a:lstStyle/>
          <a:p>
            <a:r>
              <a:rPr lang="en-AU" sz="1200" dirty="0"/>
              <a:t>Image Source: Wikimedia Commons</a:t>
            </a:r>
          </a:p>
        </p:txBody>
      </p:sp>
    </p:spTree>
    <p:extLst>
      <p:ext uri="{BB962C8B-B14F-4D97-AF65-F5344CB8AC3E}">
        <p14:creationId xmlns:p14="http://schemas.microsoft.com/office/powerpoint/2010/main" val="19352235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a:extLst>
              <a:ext uri="{FF2B5EF4-FFF2-40B4-BE49-F238E27FC236}">
                <a16:creationId xmlns:a16="http://schemas.microsoft.com/office/drawing/2014/main" id="{98A45917-94C9-A640-9097-F36BC4F6CDFA}"/>
              </a:ext>
            </a:extLst>
          </p:cNvPr>
          <p:cNvSpPr>
            <a:spLocks noGrp="1"/>
          </p:cNvSpPr>
          <p:nvPr>
            <p:ph type="subTitle" idx="1"/>
          </p:nvPr>
        </p:nvSpPr>
        <p:spPr>
          <a:xfrm>
            <a:off x="6735566" y="1533953"/>
            <a:ext cx="4545992" cy="3610098"/>
          </a:xfrm>
        </p:spPr>
        <p:txBody>
          <a:bodyPr/>
          <a:lstStyle/>
          <a:p>
            <a:r>
              <a:rPr lang="en-AU" sz="5400" b="1" dirty="0"/>
              <a:t>How do you get stuff to stick?</a:t>
            </a:r>
            <a:endParaRPr lang="en-US" sz="5400" dirty="0"/>
          </a:p>
        </p:txBody>
      </p:sp>
      <p:sp>
        <p:nvSpPr>
          <p:cNvPr id="8" name="TextBox 7"/>
          <p:cNvSpPr txBox="1"/>
          <p:nvPr/>
        </p:nvSpPr>
        <p:spPr>
          <a:xfrm>
            <a:off x="2246965" y="5698049"/>
            <a:ext cx="2683794" cy="307777"/>
          </a:xfrm>
          <a:prstGeom prst="rect">
            <a:avLst/>
          </a:prstGeom>
          <a:noFill/>
        </p:spPr>
        <p:txBody>
          <a:bodyPr wrap="square" rtlCol="0">
            <a:spAutoFit/>
          </a:bodyPr>
          <a:lstStyle/>
          <a:p>
            <a:r>
              <a:rPr lang="en-AU" sz="1400" dirty="0"/>
              <a:t>Image Source: Flickr</a:t>
            </a:r>
          </a:p>
        </p:txBody>
      </p:sp>
      <p:pic>
        <p:nvPicPr>
          <p:cNvPr id="1028" name="Picture 4" descr="Image result for stuck to a wall"/>
          <p:cNvPicPr>
            <a:picLocks noChangeAspect="1" noChangeArrowheads="1"/>
          </p:cNvPicPr>
          <p:nvPr/>
        </p:nvPicPr>
        <p:blipFill rotWithShape="1">
          <a:blip r:embed="rId3">
            <a:extLst>
              <a:ext uri="{28A0092B-C50C-407E-A947-70E740481C1C}">
                <a14:useLocalDpi xmlns:a14="http://schemas.microsoft.com/office/drawing/2010/main" val="0"/>
              </a:ext>
            </a:extLst>
          </a:blip>
          <a:srcRect t="8257" b="9668"/>
          <a:stretch/>
        </p:blipFill>
        <p:spPr bwMode="auto">
          <a:xfrm>
            <a:off x="1069974" y="1028938"/>
            <a:ext cx="4199857" cy="4596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39032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838200" y="365125"/>
            <a:ext cx="10515600" cy="1325563"/>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400" kern="1200">
                <a:solidFill>
                  <a:schemeClr val="tx1">
                    <a:lumMod val="95000"/>
                    <a:lumOff val="5000"/>
                  </a:schemeClr>
                </a:solidFill>
                <a:latin typeface="+mj-lt"/>
                <a:ea typeface="+mj-ea"/>
                <a:cs typeface="+mj-cs"/>
              </a:defRPr>
            </a:lvl1pPr>
          </a:lstStyle>
          <a:p>
            <a:pPr algn="ctr"/>
            <a:r>
              <a:rPr lang="en-AU" sz="4400" b="1" dirty="0">
                <a:solidFill>
                  <a:schemeClr val="accent1">
                    <a:lumMod val="75000"/>
                  </a:schemeClr>
                </a:solidFill>
              </a:rPr>
              <a:t>Revising your notes</a:t>
            </a:r>
          </a:p>
        </p:txBody>
      </p:sp>
      <p:sp>
        <p:nvSpPr>
          <p:cNvPr id="12" name="Content Placeholder 2"/>
          <p:cNvSpPr txBox="1">
            <a:spLocks/>
          </p:cNvSpPr>
          <p:nvPr/>
        </p:nvSpPr>
        <p:spPr>
          <a:xfrm>
            <a:off x="1249680" y="1548899"/>
            <a:ext cx="10515600" cy="4351338"/>
          </a:xfrm>
          <a:prstGeom prst="rect">
            <a:avLst/>
          </a:prstGeom>
        </p:spPr>
        <p:txBody>
          <a:bodyPr/>
          <a:lstStyle>
            <a:lvl1pPr marL="0" indent="0" algn="l" defTabSz="914400" rtl="0" eaLnBrk="1" latinLnBrk="0" hangingPunct="1">
              <a:lnSpc>
                <a:spcPct val="90000"/>
              </a:lnSpc>
              <a:spcBef>
                <a:spcPts val="1000"/>
              </a:spcBef>
              <a:buFont typeface="Arial"/>
              <a:buNone/>
              <a:defRPr sz="1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AU" sz="2800" dirty="0">
              <a:solidFill>
                <a:schemeClr val="accent1">
                  <a:lumMod val="50000"/>
                </a:schemeClr>
              </a:solidFill>
            </a:endParaRPr>
          </a:p>
          <a:p>
            <a:pPr>
              <a:buFont typeface="Wingdings" pitchFamily="2" charset="2"/>
              <a:buChar char="ü"/>
            </a:pPr>
            <a:endParaRPr lang="en-AU" dirty="0"/>
          </a:p>
        </p:txBody>
      </p:sp>
      <p:sp>
        <p:nvSpPr>
          <p:cNvPr id="7" name="Content Placeholder 2"/>
          <p:cNvSpPr txBox="1">
            <a:spLocks/>
          </p:cNvSpPr>
          <p:nvPr/>
        </p:nvSpPr>
        <p:spPr>
          <a:xfrm>
            <a:off x="838200" y="1412084"/>
            <a:ext cx="9885947" cy="4351338"/>
          </a:xfrm>
          <a:prstGeom prst="rect">
            <a:avLst/>
          </a:prstGeom>
        </p:spPr>
        <p:txBody>
          <a:bodyPr>
            <a:noAutofit/>
          </a:bodyPr>
          <a:lstStyle>
            <a:lvl1pPr marL="0" indent="0" algn="l" defTabSz="914400" rtl="0" eaLnBrk="1" latinLnBrk="0" hangingPunct="1">
              <a:lnSpc>
                <a:spcPct val="90000"/>
              </a:lnSpc>
              <a:spcBef>
                <a:spcPts val="1000"/>
              </a:spcBef>
              <a:buFont typeface="Arial"/>
              <a:buNone/>
              <a:defRPr sz="1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809625"/>
            <a:endParaRPr lang="en-AU" sz="2800" dirty="0">
              <a:solidFill>
                <a:schemeClr val="accent1"/>
              </a:solidFill>
            </a:endParaRPr>
          </a:p>
          <a:p>
            <a:pPr marL="809625">
              <a:buFont typeface="Wingdings" pitchFamily="2" charset="2"/>
              <a:buChar char="ü"/>
            </a:pPr>
            <a:r>
              <a:rPr lang="en-AU" sz="2800" dirty="0">
                <a:solidFill>
                  <a:schemeClr val="accent1">
                    <a:lumMod val="75000"/>
                  </a:schemeClr>
                </a:solidFill>
              </a:rPr>
              <a:t> Immediately after the lesson/reading, check how much you can remember.</a:t>
            </a:r>
          </a:p>
          <a:p>
            <a:pPr marL="809625">
              <a:buFont typeface="Wingdings" pitchFamily="2" charset="2"/>
              <a:buChar char="ü"/>
            </a:pPr>
            <a:endParaRPr lang="en-AU" sz="2800" dirty="0">
              <a:solidFill>
                <a:schemeClr val="accent1">
                  <a:lumMod val="75000"/>
                </a:schemeClr>
              </a:solidFill>
            </a:endParaRPr>
          </a:p>
          <a:p>
            <a:pPr marL="809625">
              <a:buFont typeface="Wingdings" pitchFamily="2" charset="2"/>
              <a:buChar char="ü"/>
            </a:pPr>
            <a:r>
              <a:rPr lang="en-AU" sz="2800" dirty="0">
                <a:solidFill>
                  <a:schemeClr val="accent1">
                    <a:lumMod val="75000"/>
                  </a:schemeClr>
                </a:solidFill>
              </a:rPr>
              <a:t> Read your notes again to remind you what you’ve already forgotten.</a:t>
            </a:r>
          </a:p>
          <a:p>
            <a:pPr marL="809625"/>
            <a:endParaRPr lang="en-AU" sz="2800" dirty="0">
              <a:solidFill>
                <a:schemeClr val="accent1">
                  <a:lumMod val="75000"/>
                </a:schemeClr>
              </a:solidFill>
            </a:endParaRPr>
          </a:p>
          <a:p>
            <a:pPr marL="809625">
              <a:buFont typeface="Wingdings" pitchFamily="2" charset="2"/>
              <a:buChar char="ü"/>
            </a:pPr>
            <a:r>
              <a:rPr lang="en-AU" sz="2800" dirty="0">
                <a:solidFill>
                  <a:schemeClr val="accent1">
                    <a:lumMod val="75000"/>
                  </a:schemeClr>
                </a:solidFill>
              </a:rPr>
              <a:t> Then write a one paragraph summary of the main points.</a:t>
            </a:r>
          </a:p>
        </p:txBody>
      </p:sp>
    </p:spTree>
    <p:extLst>
      <p:ext uri="{BB962C8B-B14F-4D97-AF65-F5344CB8AC3E}">
        <p14:creationId xmlns:p14="http://schemas.microsoft.com/office/powerpoint/2010/main" val="161106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2810" y="111211"/>
            <a:ext cx="9613558" cy="1600200"/>
          </a:xfrm>
        </p:spPr>
        <p:txBody>
          <a:bodyPr/>
          <a:lstStyle/>
          <a:p>
            <a:r>
              <a:rPr lang="en-AU" sz="4400" dirty="0">
                <a:solidFill>
                  <a:schemeClr val="accent1">
                    <a:lumMod val="75000"/>
                  </a:schemeClr>
                </a:solidFill>
              </a:rPr>
              <a:t>Our brains don’t work like this………</a:t>
            </a:r>
          </a:p>
        </p:txBody>
      </p:sp>
      <p:sp>
        <p:nvSpPr>
          <p:cNvPr id="3" name="TextBox 2">
            <a:extLst>
              <a:ext uri="{FF2B5EF4-FFF2-40B4-BE49-F238E27FC236}">
                <a16:creationId xmlns:a16="http://schemas.microsoft.com/office/drawing/2014/main" id="{E3436072-EC00-47A2-A1B2-10CD43144D4A}"/>
              </a:ext>
            </a:extLst>
          </p:cNvPr>
          <p:cNvSpPr txBox="1"/>
          <p:nvPr/>
        </p:nvSpPr>
        <p:spPr>
          <a:xfrm>
            <a:off x="4481944" y="6525491"/>
            <a:ext cx="3934692" cy="311727"/>
          </a:xfrm>
          <a:prstGeom prst="rect">
            <a:avLst/>
          </a:prstGeom>
          <a:noFill/>
        </p:spPr>
        <p:txBody>
          <a:bodyPr wrap="square" rtlCol="0">
            <a:spAutoFit/>
          </a:bodyPr>
          <a:lstStyle/>
          <a:p>
            <a:r>
              <a:rPr lang="en-AU" sz="1400" dirty="0"/>
              <a:t>Image source: Wikimedia Commons</a:t>
            </a:r>
          </a:p>
        </p:txBody>
      </p:sp>
      <p:pic>
        <p:nvPicPr>
          <p:cNvPr id="2052" name="Picture 4" descr="File:Fall photographer (Unsplash).jpg">
            <a:extLst>
              <a:ext uri="{FF2B5EF4-FFF2-40B4-BE49-F238E27FC236}">
                <a16:creationId xmlns:a16="http://schemas.microsoft.com/office/drawing/2014/main" id="{E01E0248-4BB9-4268-8584-3EF3AC0136E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0" y="1344757"/>
            <a:ext cx="7620000" cy="5076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2417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theme1.xml><?xml version="1.0" encoding="utf-8"?>
<a:theme xmlns:a="http://schemas.openxmlformats.org/drawingml/2006/main" name="Office Theme">
  <a:themeElements>
    <a:clrScheme name="211">
      <a:dk1>
        <a:srgbClr val="000000"/>
      </a:dk1>
      <a:lt1>
        <a:srgbClr val="FFFFFF"/>
      </a:lt1>
      <a:dk2>
        <a:srgbClr val="323232"/>
      </a:dk2>
      <a:lt2>
        <a:srgbClr val="B2B2B2"/>
      </a:lt2>
      <a:accent1>
        <a:srgbClr val="0F4BEB"/>
      </a:accent1>
      <a:accent2>
        <a:srgbClr val="FF2305"/>
      </a:accent2>
      <a:accent3>
        <a:srgbClr val="000000"/>
      </a:accent3>
      <a:accent4>
        <a:srgbClr val="FAF528"/>
      </a:accent4>
      <a:accent5>
        <a:srgbClr val="09D369"/>
      </a:accent5>
      <a:accent6>
        <a:srgbClr val="FF9600"/>
      </a:accent6>
      <a:hlink>
        <a:srgbClr val="00B7E0"/>
      </a:hlink>
      <a:folHlink>
        <a:srgbClr val="00B7E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2500 UTS Additional Branded Templates PPT 16x9_Bv2" id="{EB039CC6-8CB9-C24A-A749-50853131CC6F}" vid="{C4909B0C-217E-B842-A58C-94EA4BEBE0D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74BE6E496BC844FBBE6530EC51A1A1C" ma:contentTypeVersion="12" ma:contentTypeDescription="Create a new document." ma:contentTypeScope="" ma:versionID="c5bfd6b6944418cb2b3fc47847a249dc">
  <xsd:schema xmlns:xsd="http://www.w3.org/2001/XMLSchema" xmlns:xs="http://www.w3.org/2001/XMLSchema" xmlns:p="http://schemas.microsoft.com/office/2006/metadata/properties" xmlns:ns2="cff5b4fd-eec2-4aff-a7f6-43c4ba3f6121" xmlns:ns3="ea32d570-4c40-4a20-9a55-39b056d39524" targetNamespace="http://schemas.microsoft.com/office/2006/metadata/properties" ma:root="true" ma:fieldsID="842062f123dde5e5bc6301ef76ad1566" ns2:_="" ns3:_="">
    <xsd:import namespace="cff5b4fd-eec2-4aff-a7f6-43c4ba3f6121"/>
    <xsd:import namespace="ea32d570-4c40-4a20-9a55-39b056d39524"/>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ff5b4fd-eec2-4aff-a7f6-43c4ba3f612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a32d570-4c40-4a20-9a55-39b056d39524"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EF9C146-60A0-4A76-BBB9-E1963537D7F6}"/>
</file>

<file path=customXml/itemProps2.xml><?xml version="1.0" encoding="utf-8"?>
<ds:datastoreItem xmlns:ds="http://schemas.openxmlformats.org/officeDocument/2006/customXml" ds:itemID="{E61769DF-235B-4195-93E9-041C094D3914}">
  <ds:schemaRefs>
    <ds:schemaRef ds:uri="http://schemas.microsoft.com/sharepoint/v3/contenttype/forms"/>
  </ds:schemaRefs>
</ds:datastoreItem>
</file>

<file path=customXml/itemProps3.xml><?xml version="1.0" encoding="utf-8"?>
<ds:datastoreItem xmlns:ds="http://schemas.openxmlformats.org/officeDocument/2006/customXml" ds:itemID="{6294D06D-8DDB-4A90-9C43-1CC26369A4A0}">
  <ds:schemaRefs>
    <ds:schemaRef ds:uri="0ea80f0e-6c4f-4444-9ed5-dbb4ee0bde16"/>
    <ds:schemaRef ds:uri="http://purl.org/dc/terms/"/>
    <ds:schemaRef ds:uri="http://schemas.microsoft.com/office/infopath/2007/PartnerControls"/>
    <ds:schemaRef ds:uri="http://schemas.microsoft.com/office/2006/metadata/properties"/>
    <ds:schemaRef ds:uri="http://www.w3.org/XML/1998/namespace"/>
    <ds:schemaRef ds:uri="http://schemas.microsoft.com/office/2006/documentManagement/types"/>
    <ds:schemaRef ds:uri="http://schemas.openxmlformats.org/package/2006/metadata/core-properties"/>
    <ds:schemaRef ds:uri="233ed8a8-69fb-4ab7-a5e4-6c5d009f6707"/>
    <ds:schemaRef ds:uri="http://purl.org/dc/dcmitype/"/>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UTS Branded Templates PPT 16x9_B_FA</Template>
  <TotalTime>1757</TotalTime>
  <Words>2429</Words>
  <Application>Microsoft Office PowerPoint</Application>
  <PresentationFormat>Widescreen</PresentationFormat>
  <Paragraphs>309</Paragraphs>
  <Slides>31</Slides>
  <Notes>27</Notes>
  <HiddenSlides>1</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31</vt:i4>
      </vt:variant>
    </vt:vector>
  </HeadingPairs>
  <TitlesOfParts>
    <vt:vector size="38" baseType="lpstr">
      <vt:lpstr>ＭＳ Ｐゴシック</vt:lpstr>
      <vt:lpstr>Arial</vt:lpstr>
      <vt:lpstr>Calibri</vt:lpstr>
      <vt:lpstr>Calibri Light</vt:lpstr>
      <vt:lpstr>Helvetica</vt:lpstr>
      <vt:lpstr>Wingdings</vt:lpstr>
      <vt:lpstr>Office Theme</vt:lpstr>
      <vt:lpstr>HELPS Workshop</vt:lpstr>
      <vt:lpstr>Workshop Objectives</vt:lpstr>
      <vt:lpstr>PowerPoint Presentation</vt:lpstr>
      <vt:lpstr>Prioritisation, Attention and Focus</vt:lpstr>
      <vt:lpstr>Prioritisation, Attention and Focus</vt:lpstr>
      <vt:lpstr>PowerPoint Presentation</vt:lpstr>
      <vt:lpstr>PowerPoint Presentation</vt:lpstr>
      <vt:lpstr>PowerPoint Presentation</vt:lpstr>
      <vt:lpstr>Our brains don’t work like this………</vt:lpstr>
      <vt:lpstr>PowerPoint Presentation</vt:lpstr>
      <vt:lpstr>Connecting information is a powerful way to learn</vt:lpstr>
      <vt:lpstr>Transforming information is a powerful way to learn</vt:lpstr>
      <vt:lpstr>PowerPoint Presentation</vt:lpstr>
      <vt:lpstr>PowerPoint Presentation</vt:lpstr>
      <vt:lpstr>Questions</vt:lpstr>
      <vt:lpstr>PowerPoint Presentation</vt:lpstr>
      <vt:lpstr>PowerPoint Presentation</vt:lpstr>
      <vt:lpstr>Have a clear goal and time limit</vt:lpstr>
      <vt:lpstr>Have a clear goal and time limit</vt:lpstr>
      <vt:lpstr>Have a clear goal and time limit</vt:lpstr>
      <vt:lpstr>Have a clear goal and time limit</vt:lpstr>
      <vt:lpstr>Exam revision session</vt:lpstr>
      <vt:lpstr>PowerPoint Presentation</vt:lpstr>
      <vt:lpstr>PowerPoint Presentation</vt:lpstr>
      <vt:lpstr>On the day…</vt:lpstr>
      <vt:lpstr>Which is better….</vt:lpstr>
      <vt:lpstr>Multiple Choice Questions</vt:lpstr>
      <vt:lpstr>Short answer questions</vt:lpstr>
      <vt:lpstr>Essay-style questions</vt:lpstr>
      <vt:lpstr>PowerPoint Presentation</vt:lpstr>
      <vt:lpstr>UTS HELPS</vt:lpstr>
    </vt:vector>
  </TitlesOfParts>
  <Company>University of Technology Sydney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Heading</dc:title>
  <dc:creator>Joshua Dymock</dc:creator>
  <cp:lastModifiedBy>Joshua Dymock</cp:lastModifiedBy>
  <cp:revision>207</cp:revision>
  <dcterms:created xsi:type="dcterms:W3CDTF">2020-06-09T03:36:46Z</dcterms:created>
  <dcterms:modified xsi:type="dcterms:W3CDTF">2022-01-28T05:47:13Z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1a6c3db-1667-4f49-995a-8b9973972958_Enabled">
    <vt:lpwstr>true</vt:lpwstr>
  </property>
  <property fmtid="{D5CDD505-2E9C-101B-9397-08002B2CF9AE}" pid="3" name="MSIP_Label_51a6c3db-1667-4f49-995a-8b9973972958_SetDate">
    <vt:lpwstr>2021-02-05T02:52:07Z</vt:lpwstr>
  </property>
  <property fmtid="{D5CDD505-2E9C-101B-9397-08002B2CF9AE}" pid="4" name="MSIP_Label_51a6c3db-1667-4f49-995a-8b9973972958_Method">
    <vt:lpwstr>Standard</vt:lpwstr>
  </property>
  <property fmtid="{D5CDD505-2E9C-101B-9397-08002B2CF9AE}" pid="5" name="MSIP_Label_51a6c3db-1667-4f49-995a-8b9973972958_Name">
    <vt:lpwstr>UTS-Internal</vt:lpwstr>
  </property>
  <property fmtid="{D5CDD505-2E9C-101B-9397-08002B2CF9AE}" pid="6" name="MSIP_Label_51a6c3db-1667-4f49-995a-8b9973972958_SiteId">
    <vt:lpwstr>e8911c26-cf9f-4a9c-878e-527807be8791</vt:lpwstr>
  </property>
  <property fmtid="{D5CDD505-2E9C-101B-9397-08002B2CF9AE}" pid="7" name="MSIP_Label_51a6c3db-1667-4f49-995a-8b9973972958_ActionId">
    <vt:lpwstr>6f4a3a63-af1e-4720-8597-9fdc4cf6d9e0</vt:lpwstr>
  </property>
  <property fmtid="{D5CDD505-2E9C-101B-9397-08002B2CF9AE}" pid="8" name="MSIP_Label_51a6c3db-1667-4f49-995a-8b9973972958_ContentBits">
    <vt:lpwstr>0</vt:lpwstr>
  </property>
  <property fmtid="{D5CDD505-2E9C-101B-9397-08002B2CF9AE}" pid="9" name="ContentTypeId">
    <vt:lpwstr>0x010100374BE6E496BC844FBBE6530EC51A1A1C</vt:lpwstr>
  </property>
</Properties>
</file>