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2.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3.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4.xml" ContentType="application/vnd.openxmlformats-officedocument.presentationml.comments+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sldIdLst>
    <p:sldId id="286" r:id="rId5"/>
    <p:sldId id="257" r:id="rId6"/>
    <p:sldId id="288" r:id="rId7"/>
    <p:sldId id="435" r:id="rId8"/>
    <p:sldId id="427" r:id="rId9"/>
    <p:sldId id="378" r:id="rId10"/>
    <p:sldId id="416" r:id="rId11"/>
    <p:sldId id="340" r:id="rId12"/>
    <p:sldId id="361" r:id="rId13"/>
    <p:sldId id="434" r:id="rId14"/>
    <p:sldId id="432" r:id="rId15"/>
    <p:sldId id="433" r:id="rId16"/>
    <p:sldId id="348" r:id="rId17"/>
    <p:sldId id="431" r:id="rId18"/>
    <p:sldId id="428" r:id="rId19"/>
    <p:sldId id="412" r:id="rId20"/>
    <p:sldId id="413" r:id="rId21"/>
    <p:sldId id="414" r:id="rId22"/>
    <p:sldId id="415" r:id="rId23"/>
    <p:sldId id="417" r:id="rId24"/>
    <p:sldId id="420" r:id="rId25"/>
    <p:sldId id="421" r:id="rId26"/>
    <p:sldId id="422" r:id="rId27"/>
    <p:sldId id="419" r:id="rId28"/>
    <p:sldId id="430" r:id="rId29"/>
    <p:sldId id="418" r:id="rId30"/>
    <p:sldId id="423" r:id="rId31"/>
    <p:sldId id="424" r:id="rId32"/>
    <p:sldId id="425" r:id="rId33"/>
    <p:sldId id="426" r:id="rId34"/>
    <p:sldId id="384" r:id="rId35"/>
    <p:sldId id="429" r:id="rId36"/>
    <p:sldId id="300" r:id="rId37"/>
    <p:sldId id="28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259BEB0A-9B18-694B-99AB-94F69A9B54AD}">
          <p14:sldIdLst/>
        </p14:section>
        <p14:section name="Layouts" id="{14B08E05-62FE-2547-A4CE-EF3F3E32D614}">
          <p14:sldIdLst>
            <p14:sldId id="286"/>
            <p14:sldId id="257"/>
            <p14:sldId id="288"/>
            <p14:sldId id="435"/>
            <p14:sldId id="427"/>
            <p14:sldId id="378"/>
            <p14:sldId id="416"/>
            <p14:sldId id="340"/>
            <p14:sldId id="361"/>
            <p14:sldId id="434"/>
            <p14:sldId id="432"/>
            <p14:sldId id="433"/>
            <p14:sldId id="348"/>
            <p14:sldId id="431"/>
            <p14:sldId id="428"/>
            <p14:sldId id="412"/>
            <p14:sldId id="413"/>
            <p14:sldId id="414"/>
            <p14:sldId id="415"/>
            <p14:sldId id="417"/>
            <p14:sldId id="420"/>
            <p14:sldId id="421"/>
            <p14:sldId id="422"/>
            <p14:sldId id="419"/>
            <p14:sldId id="430"/>
            <p14:sldId id="418"/>
            <p14:sldId id="423"/>
            <p14:sldId id="424"/>
            <p14:sldId id="425"/>
            <p14:sldId id="426"/>
            <p14:sldId id="384"/>
            <p14:sldId id="429"/>
            <p14:sldId id="300"/>
            <p14:sldId id="28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Sotir" initials="DS" lastIdx="12" clrIdx="0">
    <p:extLst>
      <p:ext uri="{19B8F6BF-5375-455C-9EA6-DF929625EA0E}">
        <p15:presenceInfo xmlns:p15="http://schemas.microsoft.com/office/powerpoint/2012/main" userId="S-1-5-21-3588706629-3798168970-822321252-3436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BC85"/>
    <a:srgbClr val="86C43A"/>
    <a:srgbClr val="82C836"/>
    <a:srgbClr val="EA8B00"/>
    <a:srgbClr val="F29000"/>
    <a:srgbClr val="BAE296"/>
    <a:srgbClr val="F4F2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5DFFDA-6269-36A8-FB9F-14470DE47782}" v="10" dt="2022-01-13T01:42:53.822"/>
    <p1510:client id="{2FEE9984-FC17-81B3-789D-20ED186C56FF}" v="14" dt="2021-12-23T03:37:12.844"/>
    <p1510:client id="{35206D3A-856F-FDDA-4146-F73C511FA72E}" v="34" dt="2022-01-06T04:08:51.4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1" autoAdjust="0"/>
    <p:restoredTop sz="75131" autoAdjust="0"/>
  </p:normalViewPr>
  <p:slideViewPr>
    <p:cSldViewPr snapToGrid="0" snapToObjects="1">
      <p:cViewPr varScale="1">
        <p:scale>
          <a:sx n="56" d="100"/>
          <a:sy n="56" d="100"/>
        </p:scale>
        <p:origin x="720" y="53"/>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1-21T07:56:15.837" idx="4">
    <p:pos x="10" y="10"/>
    <p:text>This section is indeed important but is normally covered in a workshop dedicated to "analysing assignment questions" and may be abridged due to time constraints.</p:text>
    <p:extLst>
      <p:ext uri="{C676402C-5697-4E1C-873F-D02D1690AC5C}">
        <p15:threadingInfo xmlns:p15="http://schemas.microsoft.com/office/powerpoint/2012/main" timeZoneBias="-6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1-21T08:06:24.854" idx="9">
    <p:pos x="10" y="10"/>
    <p:text>The word "thesis" is used here for the first time but perhaps should be introduced earlier on in the workshop.</p:text>
    <p:extLst>
      <p:ext uri="{C676402C-5697-4E1C-873F-D02D1690AC5C}">
        <p15:threadingInfo xmlns:p15="http://schemas.microsoft.com/office/powerpoint/2012/main" timeZoneBias="-6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1-21T08:08:48.565" idx="11">
    <p:pos x="10" y="10"/>
    <p:text>Perhaps this slide should be "unhidden".</p:text>
    <p:extLst>
      <p:ext uri="{C676402C-5697-4E1C-873F-D02D1690AC5C}">
        <p15:threadingInfo xmlns:p15="http://schemas.microsoft.com/office/powerpoint/2012/main" timeZoneBias="-6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2-01-21T08:09:08.632" idx="12">
    <p:pos x="10" y="10"/>
    <p:text>Include all of HELPS programmes</p:text>
    <p:extLst>
      <p:ext uri="{C676402C-5697-4E1C-873F-D02D1690AC5C}">
        <p15:threadingInfo xmlns:p15="http://schemas.microsoft.com/office/powerpoint/2012/main" timeZoneBias="-66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A1C897-01A0-4AFC-AE5A-866D3BC16811}" type="doc">
      <dgm:prSet loTypeId="urn:microsoft.com/office/officeart/2005/8/layout/pyramid1" loCatId="pyramid" qsTypeId="urn:microsoft.com/office/officeart/2005/8/quickstyle/simple1" qsCatId="simple" csTypeId="urn:microsoft.com/office/officeart/2005/8/colors/colorful1" csCatId="colorful" phldr="1"/>
      <dgm:spPr/>
      <dgm:t>
        <a:bodyPr/>
        <a:lstStyle/>
        <a:p>
          <a:endParaRPr lang="en-AU"/>
        </a:p>
      </dgm:t>
    </dgm:pt>
    <dgm:pt modelId="{2A28362F-EE42-4E1E-9007-1E389F3B9FEF}">
      <dgm:prSet phldrT="[Text]" custT="1"/>
      <dgm:spPr>
        <a:solidFill>
          <a:schemeClr val="bg1">
            <a:lumMod val="95000"/>
          </a:schemeClr>
        </a:solidFill>
        <a:ln>
          <a:solidFill>
            <a:schemeClr val="tx1"/>
          </a:solidFill>
        </a:ln>
      </dgm:spPr>
      <dgm:t>
        <a:bodyPr/>
        <a:lstStyle/>
        <a:p>
          <a:r>
            <a:rPr lang="en-AU" sz="2400" b="1" dirty="0" err="1">
              <a:solidFill>
                <a:schemeClr val="accent1">
                  <a:lumMod val="50000"/>
                </a:schemeClr>
              </a:solidFill>
            </a:rPr>
            <a:t>Evalua-tion</a:t>
          </a:r>
          <a:endParaRPr lang="en-AU" sz="2400" b="1" dirty="0">
            <a:solidFill>
              <a:schemeClr val="accent1">
                <a:lumMod val="50000"/>
              </a:schemeClr>
            </a:solidFill>
          </a:endParaRPr>
        </a:p>
      </dgm:t>
    </dgm:pt>
    <dgm:pt modelId="{F6597335-C508-4606-BEE8-403FAA787C42}" type="parTrans" cxnId="{0ACA3ED5-752C-4FF6-B3E9-054C27DC4FD6}">
      <dgm:prSet/>
      <dgm:spPr/>
      <dgm:t>
        <a:bodyPr/>
        <a:lstStyle/>
        <a:p>
          <a:endParaRPr lang="en-AU"/>
        </a:p>
      </dgm:t>
    </dgm:pt>
    <dgm:pt modelId="{C60DEE55-EC27-463F-8BFA-DBB68B310D55}" type="sibTrans" cxnId="{0ACA3ED5-752C-4FF6-B3E9-054C27DC4FD6}">
      <dgm:prSet/>
      <dgm:spPr/>
      <dgm:t>
        <a:bodyPr/>
        <a:lstStyle/>
        <a:p>
          <a:endParaRPr lang="en-AU"/>
        </a:p>
      </dgm:t>
    </dgm:pt>
    <dgm:pt modelId="{AAF23927-65FB-4F27-A0B4-41FA622816B8}">
      <dgm:prSet phldrT="[Text]" custT="1"/>
      <dgm:spPr>
        <a:solidFill>
          <a:srgbClr val="FF66FF"/>
        </a:solidFill>
        <a:ln>
          <a:solidFill>
            <a:schemeClr val="tx1"/>
          </a:solidFill>
        </a:ln>
      </dgm:spPr>
      <dgm:t>
        <a:bodyPr/>
        <a:lstStyle/>
        <a:p>
          <a:r>
            <a:rPr lang="en-AU" sz="2400" b="1" dirty="0">
              <a:solidFill>
                <a:schemeClr val="bg1"/>
              </a:solidFill>
            </a:rPr>
            <a:t>Analysis</a:t>
          </a:r>
        </a:p>
      </dgm:t>
    </dgm:pt>
    <dgm:pt modelId="{4544BDB3-0438-4CF1-86B2-DB90B2BE1496}" type="parTrans" cxnId="{E3743552-5498-43E2-9BE2-CAEB9F0DCADB}">
      <dgm:prSet/>
      <dgm:spPr/>
      <dgm:t>
        <a:bodyPr/>
        <a:lstStyle/>
        <a:p>
          <a:endParaRPr lang="en-AU"/>
        </a:p>
      </dgm:t>
    </dgm:pt>
    <dgm:pt modelId="{6813E152-5149-4E5C-A008-701DC93490DF}" type="sibTrans" cxnId="{E3743552-5498-43E2-9BE2-CAEB9F0DCADB}">
      <dgm:prSet/>
      <dgm:spPr/>
      <dgm:t>
        <a:bodyPr/>
        <a:lstStyle/>
        <a:p>
          <a:endParaRPr lang="en-AU"/>
        </a:p>
      </dgm:t>
    </dgm:pt>
    <dgm:pt modelId="{6013DE94-0D7A-4D13-BE38-5D66510518C4}">
      <dgm:prSet phldrT="[Text]" custT="1"/>
      <dgm:spPr>
        <a:ln>
          <a:solidFill>
            <a:schemeClr val="tx1"/>
          </a:solidFill>
        </a:ln>
      </dgm:spPr>
      <dgm:t>
        <a:bodyPr/>
        <a:lstStyle/>
        <a:p>
          <a:r>
            <a:rPr lang="en-AU" sz="2400" b="1" dirty="0">
              <a:solidFill>
                <a:schemeClr val="bg1"/>
              </a:solidFill>
            </a:rPr>
            <a:t>Application</a:t>
          </a:r>
        </a:p>
      </dgm:t>
    </dgm:pt>
    <dgm:pt modelId="{2BD96B62-045E-44BC-8510-4FD1CDF90F5D}" type="parTrans" cxnId="{AD6CB8CF-DDA2-4A4C-BD79-DBBEC22C113C}">
      <dgm:prSet/>
      <dgm:spPr/>
      <dgm:t>
        <a:bodyPr/>
        <a:lstStyle/>
        <a:p>
          <a:endParaRPr lang="en-AU"/>
        </a:p>
      </dgm:t>
    </dgm:pt>
    <dgm:pt modelId="{3F024AD7-1581-423A-9CAA-0BACCCC44990}" type="sibTrans" cxnId="{AD6CB8CF-DDA2-4A4C-BD79-DBBEC22C113C}">
      <dgm:prSet/>
      <dgm:spPr/>
      <dgm:t>
        <a:bodyPr/>
        <a:lstStyle/>
        <a:p>
          <a:endParaRPr lang="en-AU"/>
        </a:p>
      </dgm:t>
    </dgm:pt>
    <dgm:pt modelId="{355D912E-50BA-4D40-85B3-F0629E8B22CC}">
      <dgm:prSet phldrT="[Text]" custT="1"/>
      <dgm:spPr>
        <a:solidFill>
          <a:schemeClr val="accent1"/>
        </a:solidFill>
        <a:ln>
          <a:solidFill>
            <a:schemeClr val="tx1"/>
          </a:solidFill>
        </a:ln>
      </dgm:spPr>
      <dgm:t>
        <a:bodyPr/>
        <a:lstStyle/>
        <a:p>
          <a:r>
            <a:rPr lang="en-AU" sz="2400" b="1" dirty="0">
              <a:solidFill>
                <a:schemeClr val="bg1"/>
              </a:solidFill>
            </a:rPr>
            <a:t>Synthesis</a:t>
          </a:r>
        </a:p>
      </dgm:t>
    </dgm:pt>
    <dgm:pt modelId="{09D3EDFB-7F92-4AA8-8E5E-5FBE0378C42E}" type="parTrans" cxnId="{DB1912AF-7CD1-43C5-814A-5CD469DE98CA}">
      <dgm:prSet/>
      <dgm:spPr/>
      <dgm:t>
        <a:bodyPr/>
        <a:lstStyle/>
        <a:p>
          <a:endParaRPr lang="en-AU"/>
        </a:p>
      </dgm:t>
    </dgm:pt>
    <dgm:pt modelId="{B45697FC-8CEA-4F93-9343-F294213047E4}" type="sibTrans" cxnId="{DB1912AF-7CD1-43C5-814A-5CD469DE98CA}">
      <dgm:prSet/>
      <dgm:spPr/>
      <dgm:t>
        <a:bodyPr/>
        <a:lstStyle/>
        <a:p>
          <a:endParaRPr lang="en-AU"/>
        </a:p>
      </dgm:t>
    </dgm:pt>
    <dgm:pt modelId="{B2B390EF-DE73-48D0-AA9A-7F614176EF5F}">
      <dgm:prSet phldrT="[Text]" custT="1"/>
      <dgm:spPr>
        <a:ln>
          <a:solidFill>
            <a:schemeClr val="tx1"/>
          </a:solidFill>
        </a:ln>
      </dgm:spPr>
      <dgm:t>
        <a:bodyPr/>
        <a:lstStyle/>
        <a:p>
          <a:r>
            <a:rPr lang="en-AU" sz="2400" b="1" dirty="0">
              <a:solidFill>
                <a:schemeClr val="bg1"/>
              </a:solidFill>
            </a:rPr>
            <a:t>Comprehension</a:t>
          </a:r>
        </a:p>
      </dgm:t>
    </dgm:pt>
    <dgm:pt modelId="{92175C73-EABB-4B34-B5C3-5C079D27179A}" type="parTrans" cxnId="{9B906E6E-8296-44AD-B278-F8768B64608C}">
      <dgm:prSet/>
      <dgm:spPr/>
      <dgm:t>
        <a:bodyPr/>
        <a:lstStyle/>
        <a:p>
          <a:endParaRPr lang="en-AU"/>
        </a:p>
      </dgm:t>
    </dgm:pt>
    <dgm:pt modelId="{65F31970-3342-4872-9298-FCBE9E62E204}" type="sibTrans" cxnId="{9B906E6E-8296-44AD-B278-F8768B64608C}">
      <dgm:prSet/>
      <dgm:spPr/>
      <dgm:t>
        <a:bodyPr/>
        <a:lstStyle/>
        <a:p>
          <a:endParaRPr lang="en-AU"/>
        </a:p>
      </dgm:t>
    </dgm:pt>
    <dgm:pt modelId="{BD70B818-28C6-41EC-BB85-C9933CAA1C51}">
      <dgm:prSet phldrT="[Text]" custT="1"/>
      <dgm:spPr>
        <a:ln>
          <a:solidFill>
            <a:schemeClr val="tx1"/>
          </a:solidFill>
        </a:ln>
      </dgm:spPr>
      <dgm:t>
        <a:bodyPr/>
        <a:lstStyle/>
        <a:p>
          <a:r>
            <a:rPr lang="en-AU" sz="2400" b="1" dirty="0">
              <a:solidFill>
                <a:schemeClr val="bg1"/>
              </a:solidFill>
            </a:rPr>
            <a:t>Knowledge</a:t>
          </a:r>
        </a:p>
      </dgm:t>
    </dgm:pt>
    <dgm:pt modelId="{DE41FA69-CFCD-4B6A-A6BE-A436B8C576B3}" type="parTrans" cxnId="{81971907-0EE6-46B8-AEA2-765BDB7CEDEA}">
      <dgm:prSet/>
      <dgm:spPr/>
      <dgm:t>
        <a:bodyPr/>
        <a:lstStyle/>
        <a:p>
          <a:endParaRPr lang="en-AU"/>
        </a:p>
      </dgm:t>
    </dgm:pt>
    <dgm:pt modelId="{D5A67E43-1737-4B59-B303-9EA2C497B770}" type="sibTrans" cxnId="{81971907-0EE6-46B8-AEA2-765BDB7CEDEA}">
      <dgm:prSet/>
      <dgm:spPr/>
      <dgm:t>
        <a:bodyPr/>
        <a:lstStyle/>
        <a:p>
          <a:endParaRPr lang="en-AU"/>
        </a:p>
      </dgm:t>
    </dgm:pt>
    <dgm:pt modelId="{7C5FF523-7BEF-48D5-A1AE-A0AB87F4C65D}" type="pres">
      <dgm:prSet presAssocID="{33A1C897-01A0-4AFC-AE5A-866D3BC16811}" presName="Name0" presStyleCnt="0">
        <dgm:presLayoutVars>
          <dgm:dir val="rev"/>
          <dgm:animLvl val="lvl"/>
          <dgm:resizeHandles val="exact"/>
        </dgm:presLayoutVars>
      </dgm:prSet>
      <dgm:spPr/>
    </dgm:pt>
    <dgm:pt modelId="{97C23ED7-2482-4480-94F4-27D50012379B}" type="pres">
      <dgm:prSet presAssocID="{2A28362F-EE42-4E1E-9007-1E389F3B9FEF}" presName="Name8" presStyleCnt="0"/>
      <dgm:spPr/>
    </dgm:pt>
    <dgm:pt modelId="{30EDFDF7-41B0-42FC-A99F-48F052196619}" type="pres">
      <dgm:prSet presAssocID="{2A28362F-EE42-4E1E-9007-1E389F3B9FEF}" presName="level" presStyleLbl="node1" presStyleIdx="0" presStyleCnt="6">
        <dgm:presLayoutVars>
          <dgm:chMax val="1"/>
          <dgm:bulletEnabled val="1"/>
        </dgm:presLayoutVars>
      </dgm:prSet>
      <dgm:spPr/>
    </dgm:pt>
    <dgm:pt modelId="{19D04B8E-5C79-48AC-BB68-11F4E372BA85}" type="pres">
      <dgm:prSet presAssocID="{2A28362F-EE42-4E1E-9007-1E389F3B9FEF}" presName="levelTx" presStyleLbl="revTx" presStyleIdx="0" presStyleCnt="0">
        <dgm:presLayoutVars>
          <dgm:chMax val="1"/>
          <dgm:bulletEnabled val="1"/>
        </dgm:presLayoutVars>
      </dgm:prSet>
      <dgm:spPr/>
    </dgm:pt>
    <dgm:pt modelId="{5A8C3463-A3EF-4978-89E2-CAA960E72402}" type="pres">
      <dgm:prSet presAssocID="{355D912E-50BA-4D40-85B3-F0629E8B22CC}" presName="Name8" presStyleCnt="0"/>
      <dgm:spPr/>
    </dgm:pt>
    <dgm:pt modelId="{9E9E7F8E-6081-4C36-8E54-355B16FEA9B4}" type="pres">
      <dgm:prSet presAssocID="{355D912E-50BA-4D40-85B3-F0629E8B22CC}" presName="level" presStyleLbl="node1" presStyleIdx="1" presStyleCnt="6">
        <dgm:presLayoutVars>
          <dgm:chMax val="1"/>
          <dgm:bulletEnabled val="1"/>
        </dgm:presLayoutVars>
      </dgm:prSet>
      <dgm:spPr/>
    </dgm:pt>
    <dgm:pt modelId="{00DAA3D7-67AE-4A06-B7D5-E8F7C355E25F}" type="pres">
      <dgm:prSet presAssocID="{355D912E-50BA-4D40-85B3-F0629E8B22CC}" presName="levelTx" presStyleLbl="revTx" presStyleIdx="0" presStyleCnt="0">
        <dgm:presLayoutVars>
          <dgm:chMax val="1"/>
          <dgm:bulletEnabled val="1"/>
        </dgm:presLayoutVars>
      </dgm:prSet>
      <dgm:spPr/>
    </dgm:pt>
    <dgm:pt modelId="{C062DA86-904D-4D03-B514-60438818D017}" type="pres">
      <dgm:prSet presAssocID="{AAF23927-65FB-4F27-A0B4-41FA622816B8}" presName="Name8" presStyleCnt="0"/>
      <dgm:spPr/>
    </dgm:pt>
    <dgm:pt modelId="{3A2964CD-DCFE-41BA-93CB-1D1E5C1AAEC8}" type="pres">
      <dgm:prSet presAssocID="{AAF23927-65FB-4F27-A0B4-41FA622816B8}" presName="level" presStyleLbl="node1" presStyleIdx="2" presStyleCnt="6">
        <dgm:presLayoutVars>
          <dgm:chMax val="1"/>
          <dgm:bulletEnabled val="1"/>
        </dgm:presLayoutVars>
      </dgm:prSet>
      <dgm:spPr/>
    </dgm:pt>
    <dgm:pt modelId="{9B991AFE-E9E0-468D-AF64-47C3611DE6E2}" type="pres">
      <dgm:prSet presAssocID="{AAF23927-65FB-4F27-A0B4-41FA622816B8}" presName="levelTx" presStyleLbl="revTx" presStyleIdx="0" presStyleCnt="0">
        <dgm:presLayoutVars>
          <dgm:chMax val="1"/>
          <dgm:bulletEnabled val="1"/>
        </dgm:presLayoutVars>
      </dgm:prSet>
      <dgm:spPr/>
    </dgm:pt>
    <dgm:pt modelId="{C424A281-0C54-4EDB-A0EC-E2CB26CBB967}" type="pres">
      <dgm:prSet presAssocID="{6013DE94-0D7A-4D13-BE38-5D66510518C4}" presName="Name8" presStyleCnt="0"/>
      <dgm:spPr/>
    </dgm:pt>
    <dgm:pt modelId="{2F1CAE9F-82E5-4064-887B-7221CAAB0B79}" type="pres">
      <dgm:prSet presAssocID="{6013DE94-0D7A-4D13-BE38-5D66510518C4}" presName="level" presStyleLbl="node1" presStyleIdx="3" presStyleCnt="6">
        <dgm:presLayoutVars>
          <dgm:chMax val="1"/>
          <dgm:bulletEnabled val="1"/>
        </dgm:presLayoutVars>
      </dgm:prSet>
      <dgm:spPr/>
    </dgm:pt>
    <dgm:pt modelId="{33C9E11C-B769-4F81-B9D0-B6D33975839F}" type="pres">
      <dgm:prSet presAssocID="{6013DE94-0D7A-4D13-BE38-5D66510518C4}" presName="levelTx" presStyleLbl="revTx" presStyleIdx="0" presStyleCnt="0">
        <dgm:presLayoutVars>
          <dgm:chMax val="1"/>
          <dgm:bulletEnabled val="1"/>
        </dgm:presLayoutVars>
      </dgm:prSet>
      <dgm:spPr/>
    </dgm:pt>
    <dgm:pt modelId="{D7B67E99-6DC4-4990-9FA4-79F444933839}" type="pres">
      <dgm:prSet presAssocID="{B2B390EF-DE73-48D0-AA9A-7F614176EF5F}" presName="Name8" presStyleCnt="0"/>
      <dgm:spPr/>
    </dgm:pt>
    <dgm:pt modelId="{45905351-3220-4BB0-810D-F8281588319B}" type="pres">
      <dgm:prSet presAssocID="{B2B390EF-DE73-48D0-AA9A-7F614176EF5F}" presName="level" presStyleLbl="node1" presStyleIdx="4" presStyleCnt="6">
        <dgm:presLayoutVars>
          <dgm:chMax val="1"/>
          <dgm:bulletEnabled val="1"/>
        </dgm:presLayoutVars>
      </dgm:prSet>
      <dgm:spPr/>
    </dgm:pt>
    <dgm:pt modelId="{9982ADCE-9E04-46D0-9470-6592F2F7AFA5}" type="pres">
      <dgm:prSet presAssocID="{B2B390EF-DE73-48D0-AA9A-7F614176EF5F}" presName="levelTx" presStyleLbl="revTx" presStyleIdx="0" presStyleCnt="0">
        <dgm:presLayoutVars>
          <dgm:chMax val="1"/>
          <dgm:bulletEnabled val="1"/>
        </dgm:presLayoutVars>
      </dgm:prSet>
      <dgm:spPr/>
    </dgm:pt>
    <dgm:pt modelId="{4E15DB35-D015-4B1A-86AF-442A8C0C291D}" type="pres">
      <dgm:prSet presAssocID="{BD70B818-28C6-41EC-BB85-C9933CAA1C51}" presName="Name8" presStyleCnt="0"/>
      <dgm:spPr/>
    </dgm:pt>
    <dgm:pt modelId="{B5E9D68E-2AA0-47E4-839F-A5326E023367}" type="pres">
      <dgm:prSet presAssocID="{BD70B818-28C6-41EC-BB85-C9933CAA1C51}" presName="level" presStyleLbl="node1" presStyleIdx="5" presStyleCnt="6">
        <dgm:presLayoutVars>
          <dgm:chMax val="1"/>
          <dgm:bulletEnabled val="1"/>
        </dgm:presLayoutVars>
      </dgm:prSet>
      <dgm:spPr/>
    </dgm:pt>
    <dgm:pt modelId="{80CEFCCA-886F-4D3C-BF5A-714703421F81}" type="pres">
      <dgm:prSet presAssocID="{BD70B818-28C6-41EC-BB85-C9933CAA1C51}" presName="levelTx" presStyleLbl="revTx" presStyleIdx="0" presStyleCnt="0">
        <dgm:presLayoutVars>
          <dgm:chMax val="1"/>
          <dgm:bulletEnabled val="1"/>
        </dgm:presLayoutVars>
      </dgm:prSet>
      <dgm:spPr/>
    </dgm:pt>
  </dgm:ptLst>
  <dgm:cxnLst>
    <dgm:cxn modelId="{81971907-0EE6-46B8-AEA2-765BDB7CEDEA}" srcId="{33A1C897-01A0-4AFC-AE5A-866D3BC16811}" destId="{BD70B818-28C6-41EC-BB85-C9933CAA1C51}" srcOrd="5" destOrd="0" parTransId="{DE41FA69-CFCD-4B6A-A6BE-A436B8C576B3}" sibTransId="{D5A67E43-1737-4B59-B303-9EA2C497B770}"/>
    <dgm:cxn modelId="{2A609F23-7C84-4E5A-8377-A454724EDF54}" type="presOf" srcId="{B2B390EF-DE73-48D0-AA9A-7F614176EF5F}" destId="{45905351-3220-4BB0-810D-F8281588319B}" srcOrd="0" destOrd="0" presId="urn:microsoft.com/office/officeart/2005/8/layout/pyramid1"/>
    <dgm:cxn modelId="{71377A43-733E-4864-8EA1-A08EC0AC70DE}" type="presOf" srcId="{355D912E-50BA-4D40-85B3-F0629E8B22CC}" destId="{9E9E7F8E-6081-4C36-8E54-355B16FEA9B4}" srcOrd="0" destOrd="0" presId="urn:microsoft.com/office/officeart/2005/8/layout/pyramid1"/>
    <dgm:cxn modelId="{6F7C4A4B-3626-4D38-95FA-B7A98056D924}" type="presOf" srcId="{33A1C897-01A0-4AFC-AE5A-866D3BC16811}" destId="{7C5FF523-7BEF-48D5-A1AE-A0AB87F4C65D}" srcOrd="0" destOrd="0" presId="urn:microsoft.com/office/officeart/2005/8/layout/pyramid1"/>
    <dgm:cxn modelId="{9B906E6E-8296-44AD-B278-F8768B64608C}" srcId="{33A1C897-01A0-4AFC-AE5A-866D3BC16811}" destId="{B2B390EF-DE73-48D0-AA9A-7F614176EF5F}" srcOrd="4" destOrd="0" parTransId="{92175C73-EABB-4B34-B5C3-5C079D27179A}" sibTransId="{65F31970-3342-4872-9298-FCBE9E62E204}"/>
    <dgm:cxn modelId="{E3743552-5498-43E2-9BE2-CAEB9F0DCADB}" srcId="{33A1C897-01A0-4AFC-AE5A-866D3BC16811}" destId="{AAF23927-65FB-4F27-A0B4-41FA622816B8}" srcOrd="2" destOrd="0" parTransId="{4544BDB3-0438-4CF1-86B2-DB90B2BE1496}" sibTransId="{6813E152-5149-4E5C-A008-701DC93490DF}"/>
    <dgm:cxn modelId="{78DF5D81-366D-4AE6-A989-15E3DE3BA968}" type="presOf" srcId="{2A28362F-EE42-4E1E-9007-1E389F3B9FEF}" destId="{30EDFDF7-41B0-42FC-A99F-48F052196619}" srcOrd="0" destOrd="0" presId="urn:microsoft.com/office/officeart/2005/8/layout/pyramid1"/>
    <dgm:cxn modelId="{798B188B-44A9-4907-9C24-6B8596C6BF37}" type="presOf" srcId="{B2B390EF-DE73-48D0-AA9A-7F614176EF5F}" destId="{9982ADCE-9E04-46D0-9470-6592F2F7AFA5}" srcOrd="1" destOrd="0" presId="urn:microsoft.com/office/officeart/2005/8/layout/pyramid1"/>
    <dgm:cxn modelId="{DB1912AF-7CD1-43C5-814A-5CD469DE98CA}" srcId="{33A1C897-01A0-4AFC-AE5A-866D3BC16811}" destId="{355D912E-50BA-4D40-85B3-F0629E8B22CC}" srcOrd="1" destOrd="0" parTransId="{09D3EDFB-7F92-4AA8-8E5E-5FBE0378C42E}" sibTransId="{B45697FC-8CEA-4F93-9343-F294213047E4}"/>
    <dgm:cxn modelId="{07041EBD-B032-4825-914C-ACFBF4841883}" type="presOf" srcId="{AAF23927-65FB-4F27-A0B4-41FA622816B8}" destId="{3A2964CD-DCFE-41BA-93CB-1D1E5C1AAEC8}" srcOrd="0" destOrd="0" presId="urn:microsoft.com/office/officeart/2005/8/layout/pyramid1"/>
    <dgm:cxn modelId="{FD4D16C0-F278-4513-90DE-B47F5A645973}" type="presOf" srcId="{355D912E-50BA-4D40-85B3-F0629E8B22CC}" destId="{00DAA3D7-67AE-4A06-B7D5-E8F7C355E25F}" srcOrd="1" destOrd="0" presId="urn:microsoft.com/office/officeart/2005/8/layout/pyramid1"/>
    <dgm:cxn modelId="{AD6CB8CF-DDA2-4A4C-BD79-DBBEC22C113C}" srcId="{33A1C897-01A0-4AFC-AE5A-866D3BC16811}" destId="{6013DE94-0D7A-4D13-BE38-5D66510518C4}" srcOrd="3" destOrd="0" parTransId="{2BD96B62-045E-44BC-8510-4FD1CDF90F5D}" sibTransId="{3F024AD7-1581-423A-9CAA-0BACCCC44990}"/>
    <dgm:cxn modelId="{0ACA3ED5-752C-4FF6-B3E9-054C27DC4FD6}" srcId="{33A1C897-01A0-4AFC-AE5A-866D3BC16811}" destId="{2A28362F-EE42-4E1E-9007-1E389F3B9FEF}" srcOrd="0" destOrd="0" parTransId="{F6597335-C508-4606-BEE8-403FAA787C42}" sibTransId="{C60DEE55-EC27-463F-8BFA-DBB68B310D55}"/>
    <dgm:cxn modelId="{3459C8DA-DE02-4D99-8D12-94F609C00B21}" type="presOf" srcId="{2A28362F-EE42-4E1E-9007-1E389F3B9FEF}" destId="{19D04B8E-5C79-48AC-BB68-11F4E372BA85}" srcOrd="1" destOrd="0" presId="urn:microsoft.com/office/officeart/2005/8/layout/pyramid1"/>
    <dgm:cxn modelId="{5BC115E3-ABA8-4634-88A8-127B0A59BA90}" type="presOf" srcId="{BD70B818-28C6-41EC-BB85-C9933CAA1C51}" destId="{80CEFCCA-886F-4D3C-BF5A-714703421F81}" srcOrd="1" destOrd="0" presId="urn:microsoft.com/office/officeart/2005/8/layout/pyramid1"/>
    <dgm:cxn modelId="{34CB8FE3-C264-46C8-9219-80B35944215B}" type="presOf" srcId="{6013DE94-0D7A-4D13-BE38-5D66510518C4}" destId="{2F1CAE9F-82E5-4064-887B-7221CAAB0B79}" srcOrd="0" destOrd="0" presId="urn:microsoft.com/office/officeart/2005/8/layout/pyramid1"/>
    <dgm:cxn modelId="{53FD64EF-E66E-4E06-B42F-24339CAB24F1}" type="presOf" srcId="{6013DE94-0D7A-4D13-BE38-5D66510518C4}" destId="{33C9E11C-B769-4F81-B9D0-B6D33975839F}" srcOrd="1" destOrd="0" presId="urn:microsoft.com/office/officeart/2005/8/layout/pyramid1"/>
    <dgm:cxn modelId="{66228CF4-7F7A-490E-A903-90FB462D2F83}" type="presOf" srcId="{AAF23927-65FB-4F27-A0B4-41FA622816B8}" destId="{9B991AFE-E9E0-468D-AF64-47C3611DE6E2}" srcOrd="1" destOrd="0" presId="urn:microsoft.com/office/officeart/2005/8/layout/pyramid1"/>
    <dgm:cxn modelId="{29F02EFF-0355-49E9-95EC-8935733707BB}" type="presOf" srcId="{BD70B818-28C6-41EC-BB85-C9933CAA1C51}" destId="{B5E9D68E-2AA0-47E4-839F-A5326E023367}" srcOrd="0" destOrd="0" presId="urn:microsoft.com/office/officeart/2005/8/layout/pyramid1"/>
    <dgm:cxn modelId="{62D1E8A7-FD6E-470D-B4D8-E2AF80F4B88D}" type="presParOf" srcId="{7C5FF523-7BEF-48D5-A1AE-A0AB87F4C65D}" destId="{97C23ED7-2482-4480-94F4-27D50012379B}" srcOrd="0" destOrd="0" presId="urn:microsoft.com/office/officeart/2005/8/layout/pyramid1"/>
    <dgm:cxn modelId="{A99E230F-1D68-41A8-9F6A-E3044D02E486}" type="presParOf" srcId="{97C23ED7-2482-4480-94F4-27D50012379B}" destId="{30EDFDF7-41B0-42FC-A99F-48F052196619}" srcOrd="0" destOrd="0" presId="urn:microsoft.com/office/officeart/2005/8/layout/pyramid1"/>
    <dgm:cxn modelId="{49C396F2-F65B-4E46-AF1A-23691B5FA6AE}" type="presParOf" srcId="{97C23ED7-2482-4480-94F4-27D50012379B}" destId="{19D04B8E-5C79-48AC-BB68-11F4E372BA85}" srcOrd="1" destOrd="0" presId="urn:microsoft.com/office/officeart/2005/8/layout/pyramid1"/>
    <dgm:cxn modelId="{94CCD9E1-D56B-4D8A-8D69-503A772FEDE7}" type="presParOf" srcId="{7C5FF523-7BEF-48D5-A1AE-A0AB87F4C65D}" destId="{5A8C3463-A3EF-4978-89E2-CAA960E72402}" srcOrd="1" destOrd="0" presId="urn:microsoft.com/office/officeart/2005/8/layout/pyramid1"/>
    <dgm:cxn modelId="{30AD62F8-1D24-4C58-91F0-6A36745FF318}" type="presParOf" srcId="{5A8C3463-A3EF-4978-89E2-CAA960E72402}" destId="{9E9E7F8E-6081-4C36-8E54-355B16FEA9B4}" srcOrd="0" destOrd="0" presId="urn:microsoft.com/office/officeart/2005/8/layout/pyramid1"/>
    <dgm:cxn modelId="{23028DFC-FDD9-4985-B311-7ED48F8826B2}" type="presParOf" srcId="{5A8C3463-A3EF-4978-89E2-CAA960E72402}" destId="{00DAA3D7-67AE-4A06-B7D5-E8F7C355E25F}" srcOrd="1" destOrd="0" presId="urn:microsoft.com/office/officeart/2005/8/layout/pyramid1"/>
    <dgm:cxn modelId="{B1EB2BA5-3E8D-4A73-A93F-0FEA10D2682B}" type="presParOf" srcId="{7C5FF523-7BEF-48D5-A1AE-A0AB87F4C65D}" destId="{C062DA86-904D-4D03-B514-60438818D017}" srcOrd="2" destOrd="0" presId="urn:microsoft.com/office/officeart/2005/8/layout/pyramid1"/>
    <dgm:cxn modelId="{3FD4B6A0-1621-4314-9835-2003384B3A27}" type="presParOf" srcId="{C062DA86-904D-4D03-B514-60438818D017}" destId="{3A2964CD-DCFE-41BA-93CB-1D1E5C1AAEC8}" srcOrd="0" destOrd="0" presId="urn:microsoft.com/office/officeart/2005/8/layout/pyramid1"/>
    <dgm:cxn modelId="{569EA226-3FF5-43C1-ADD3-E46063223C28}" type="presParOf" srcId="{C062DA86-904D-4D03-B514-60438818D017}" destId="{9B991AFE-E9E0-468D-AF64-47C3611DE6E2}" srcOrd="1" destOrd="0" presId="urn:microsoft.com/office/officeart/2005/8/layout/pyramid1"/>
    <dgm:cxn modelId="{BD03B527-7195-43CA-A0A3-963579019DEB}" type="presParOf" srcId="{7C5FF523-7BEF-48D5-A1AE-A0AB87F4C65D}" destId="{C424A281-0C54-4EDB-A0EC-E2CB26CBB967}" srcOrd="3" destOrd="0" presId="urn:microsoft.com/office/officeart/2005/8/layout/pyramid1"/>
    <dgm:cxn modelId="{BA3D8999-EDF4-40B2-9243-DB779A479406}" type="presParOf" srcId="{C424A281-0C54-4EDB-A0EC-E2CB26CBB967}" destId="{2F1CAE9F-82E5-4064-887B-7221CAAB0B79}" srcOrd="0" destOrd="0" presId="urn:microsoft.com/office/officeart/2005/8/layout/pyramid1"/>
    <dgm:cxn modelId="{E91DFC95-EE6F-46F9-B5C6-A6C9876DFA1A}" type="presParOf" srcId="{C424A281-0C54-4EDB-A0EC-E2CB26CBB967}" destId="{33C9E11C-B769-4F81-B9D0-B6D33975839F}" srcOrd="1" destOrd="0" presId="urn:microsoft.com/office/officeart/2005/8/layout/pyramid1"/>
    <dgm:cxn modelId="{96D0A5F9-F2FC-44EC-AA27-227484363BFF}" type="presParOf" srcId="{7C5FF523-7BEF-48D5-A1AE-A0AB87F4C65D}" destId="{D7B67E99-6DC4-4990-9FA4-79F444933839}" srcOrd="4" destOrd="0" presId="urn:microsoft.com/office/officeart/2005/8/layout/pyramid1"/>
    <dgm:cxn modelId="{08A6A9E4-2164-4364-A119-04049CE13717}" type="presParOf" srcId="{D7B67E99-6DC4-4990-9FA4-79F444933839}" destId="{45905351-3220-4BB0-810D-F8281588319B}" srcOrd="0" destOrd="0" presId="urn:microsoft.com/office/officeart/2005/8/layout/pyramid1"/>
    <dgm:cxn modelId="{C34FB963-9CC8-4A20-B8EC-099E4265DF7C}" type="presParOf" srcId="{D7B67E99-6DC4-4990-9FA4-79F444933839}" destId="{9982ADCE-9E04-46D0-9470-6592F2F7AFA5}" srcOrd="1" destOrd="0" presId="urn:microsoft.com/office/officeart/2005/8/layout/pyramid1"/>
    <dgm:cxn modelId="{26EE6831-1267-4CA6-B068-9BA9E33A9E9F}" type="presParOf" srcId="{7C5FF523-7BEF-48D5-A1AE-A0AB87F4C65D}" destId="{4E15DB35-D015-4B1A-86AF-442A8C0C291D}" srcOrd="5" destOrd="0" presId="urn:microsoft.com/office/officeart/2005/8/layout/pyramid1"/>
    <dgm:cxn modelId="{BEE5EEA9-2991-4B2E-AD7A-C4B702F42C07}" type="presParOf" srcId="{4E15DB35-D015-4B1A-86AF-442A8C0C291D}" destId="{B5E9D68E-2AA0-47E4-839F-A5326E023367}" srcOrd="0" destOrd="0" presId="urn:microsoft.com/office/officeart/2005/8/layout/pyramid1"/>
    <dgm:cxn modelId="{1AA1085C-51D7-4057-864F-BF23A8BA82CD}" type="presParOf" srcId="{4E15DB35-D015-4B1A-86AF-442A8C0C291D}" destId="{80CEFCCA-886F-4D3C-BF5A-714703421F8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56D982-0E4E-471F-AE36-DD3F660DA02F}" type="doc">
      <dgm:prSet loTypeId="urn:microsoft.com/office/officeart/2005/8/layout/pyramid3" loCatId="pyramid" qsTypeId="urn:microsoft.com/office/officeart/2005/8/quickstyle/simple1" qsCatId="simple" csTypeId="urn:microsoft.com/office/officeart/2005/8/colors/accent1_2" csCatId="accent1" phldr="1"/>
      <dgm:spPr/>
    </dgm:pt>
    <dgm:pt modelId="{5DBD878D-50F1-4DF1-B7F3-331D097FEA78}">
      <dgm:prSet phldrT="[Text]" custT="1"/>
      <dgm:spPr/>
      <dgm:t>
        <a:bodyPr/>
        <a:lstStyle/>
        <a:p>
          <a:r>
            <a:rPr lang="en-US" sz="2800" b="1">
              <a:solidFill>
                <a:schemeClr val="accent1"/>
              </a:solidFill>
            </a:rPr>
            <a:t>Introduces the topic and explains </a:t>
          </a:r>
          <a:r>
            <a:rPr lang="en-AU" sz="2800" b="1">
              <a:solidFill>
                <a:schemeClr val="accent1"/>
              </a:solidFill>
            </a:rPr>
            <a:t>why it is important</a:t>
          </a:r>
          <a:endParaRPr lang="en-US" sz="2800" b="1">
            <a:solidFill>
              <a:schemeClr val="accent1"/>
            </a:solidFill>
          </a:endParaRPr>
        </a:p>
      </dgm:t>
    </dgm:pt>
    <dgm:pt modelId="{CFADFFF2-78CB-4735-8812-6A9FA75673F0}" type="parTrans" cxnId="{05222FD5-350D-41BC-B22E-9557891462F8}">
      <dgm:prSet/>
      <dgm:spPr/>
      <dgm:t>
        <a:bodyPr/>
        <a:lstStyle/>
        <a:p>
          <a:endParaRPr lang="en-US"/>
        </a:p>
      </dgm:t>
    </dgm:pt>
    <dgm:pt modelId="{40012E0F-E1B9-4CFB-ACE9-DEC14CA36A13}" type="sibTrans" cxnId="{05222FD5-350D-41BC-B22E-9557891462F8}">
      <dgm:prSet/>
      <dgm:spPr/>
      <dgm:t>
        <a:bodyPr/>
        <a:lstStyle/>
        <a:p>
          <a:endParaRPr lang="en-US"/>
        </a:p>
      </dgm:t>
    </dgm:pt>
    <dgm:pt modelId="{3DA44A7D-8552-467C-AD1E-D1B2FFA5DCB7}">
      <dgm:prSet phldrT="[Text]" custT="1"/>
      <dgm:spPr/>
      <dgm:t>
        <a:bodyPr/>
        <a:lstStyle/>
        <a:p>
          <a:r>
            <a:rPr lang="en-AU" sz="2800" b="1">
              <a:solidFill>
                <a:schemeClr val="accent1"/>
              </a:solidFill>
            </a:rPr>
            <a:t>States the aim and scope of the report</a:t>
          </a:r>
          <a:endParaRPr lang="en-US" sz="2800" b="1">
            <a:solidFill>
              <a:schemeClr val="accent1"/>
            </a:solidFill>
          </a:endParaRPr>
        </a:p>
      </dgm:t>
    </dgm:pt>
    <dgm:pt modelId="{596945DC-4B61-4481-A235-B24B4014C1C9}" type="parTrans" cxnId="{59412ABB-DF44-4B51-9772-56BA1F9C1024}">
      <dgm:prSet/>
      <dgm:spPr/>
      <dgm:t>
        <a:bodyPr/>
        <a:lstStyle/>
        <a:p>
          <a:endParaRPr lang="en-US"/>
        </a:p>
      </dgm:t>
    </dgm:pt>
    <dgm:pt modelId="{CCE56ADD-0157-410A-9E2B-12FCE2F61989}" type="sibTrans" cxnId="{59412ABB-DF44-4B51-9772-56BA1F9C1024}">
      <dgm:prSet/>
      <dgm:spPr/>
      <dgm:t>
        <a:bodyPr/>
        <a:lstStyle/>
        <a:p>
          <a:endParaRPr lang="en-US"/>
        </a:p>
      </dgm:t>
    </dgm:pt>
    <dgm:pt modelId="{7110C2EA-E4C3-44D0-9A9F-4E4025320742}">
      <dgm:prSet phldrT="[Text]" custT="1"/>
      <dgm:spPr/>
      <dgm:t>
        <a:bodyPr tIns="0" anchor="t" anchorCtr="1"/>
        <a:lstStyle/>
        <a:p>
          <a:endParaRPr lang="en-US" sz="2400" b="1">
            <a:solidFill>
              <a:schemeClr val="bg1"/>
            </a:solidFill>
          </a:endParaRPr>
        </a:p>
        <a:p>
          <a:r>
            <a:rPr lang="en-US" sz="2800" b="1">
              <a:solidFill>
                <a:schemeClr val="accent1"/>
              </a:solidFill>
            </a:rPr>
            <a:t>Outlines </a:t>
          </a:r>
        </a:p>
        <a:p>
          <a:r>
            <a:rPr lang="en-US" sz="2800" b="1">
              <a:solidFill>
                <a:schemeClr val="accent1"/>
              </a:solidFill>
            </a:rPr>
            <a:t>the structure</a:t>
          </a:r>
        </a:p>
      </dgm:t>
    </dgm:pt>
    <dgm:pt modelId="{023D06FE-20DB-4C9F-BD5E-C32632FDABC2}" type="parTrans" cxnId="{2A516ED1-2C4F-49DB-8B32-F20BDFE3E34C}">
      <dgm:prSet/>
      <dgm:spPr/>
      <dgm:t>
        <a:bodyPr/>
        <a:lstStyle/>
        <a:p>
          <a:endParaRPr lang="en-US"/>
        </a:p>
      </dgm:t>
    </dgm:pt>
    <dgm:pt modelId="{08675D1C-5837-46BF-B9D5-2594C2E1EAA1}" type="sibTrans" cxnId="{2A516ED1-2C4F-49DB-8B32-F20BDFE3E34C}">
      <dgm:prSet/>
      <dgm:spPr/>
      <dgm:t>
        <a:bodyPr/>
        <a:lstStyle/>
        <a:p>
          <a:endParaRPr lang="en-US"/>
        </a:p>
      </dgm:t>
    </dgm:pt>
    <dgm:pt modelId="{83BEE9F0-CB8B-4325-84E1-A39126A5819C}" type="pres">
      <dgm:prSet presAssocID="{A256D982-0E4E-471F-AE36-DD3F660DA02F}" presName="Name0" presStyleCnt="0">
        <dgm:presLayoutVars>
          <dgm:dir/>
          <dgm:animLvl val="lvl"/>
          <dgm:resizeHandles val="exact"/>
        </dgm:presLayoutVars>
      </dgm:prSet>
      <dgm:spPr/>
    </dgm:pt>
    <dgm:pt modelId="{2D917CF0-BDB4-4EBE-91CD-BAE8C8904280}" type="pres">
      <dgm:prSet presAssocID="{5DBD878D-50F1-4DF1-B7F3-331D097FEA78}" presName="Name8" presStyleCnt="0"/>
      <dgm:spPr/>
    </dgm:pt>
    <dgm:pt modelId="{8F592129-C0F1-4536-A7DA-459F79AAFAE5}" type="pres">
      <dgm:prSet presAssocID="{5DBD878D-50F1-4DF1-B7F3-331D097FEA78}" presName="level" presStyleLbl="node1" presStyleIdx="0" presStyleCnt="3" custLinFactNeighborX="14951" custLinFactNeighborY="-32183">
        <dgm:presLayoutVars>
          <dgm:chMax val="1"/>
          <dgm:bulletEnabled val="1"/>
        </dgm:presLayoutVars>
      </dgm:prSet>
      <dgm:spPr/>
    </dgm:pt>
    <dgm:pt modelId="{07719532-8CBA-4B22-8777-032BE5FB1EFE}" type="pres">
      <dgm:prSet presAssocID="{5DBD878D-50F1-4DF1-B7F3-331D097FEA78}" presName="levelTx" presStyleLbl="revTx" presStyleIdx="0" presStyleCnt="0">
        <dgm:presLayoutVars>
          <dgm:chMax val="1"/>
          <dgm:bulletEnabled val="1"/>
        </dgm:presLayoutVars>
      </dgm:prSet>
      <dgm:spPr/>
    </dgm:pt>
    <dgm:pt modelId="{C529A6CA-7868-4CC1-8BC1-7888E68DA627}" type="pres">
      <dgm:prSet presAssocID="{3DA44A7D-8552-467C-AD1E-D1B2FFA5DCB7}" presName="Name8" presStyleCnt="0"/>
      <dgm:spPr/>
    </dgm:pt>
    <dgm:pt modelId="{F2E0F576-916E-47E2-A827-A477A1D9837A}" type="pres">
      <dgm:prSet presAssocID="{3DA44A7D-8552-467C-AD1E-D1B2FFA5DCB7}" presName="level" presStyleLbl="node1" presStyleIdx="1" presStyleCnt="3">
        <dgm:presLayoutVars>
          <dgm:chMax val="1"/>
          <dgm:bulletEnabled val="1"/>
        </dgm:presLayoutVars>
      </dgm:prSet>
      <dgm:spPr/>
    </dgm:pt>
    <dgm:pt modelId="{1F7D2783-482A-4CB6-BDB1-782B4B862CA6}" type="pres">
      <dgm:prSet presAssocID="{3DA44A7D-8552-467C-AD1E-D1B2FFA5DCB7}" presName="levelTx" presStyleLbl="revTx" presStyleIdx="0" presStyleCnt="0">
        <dgm:presLayoutVars>
          <dgm:chMax val="1"/>
          <dgm:bulletEnabled val="1"/>
        </dgm:presLayoutVars>
      </dgm:prSet>
      <dgm:spPr/>
    </dgm:pt>
    <dgm:pt modelId="{B61A0AAD-3E8C-48CD-B144-11B85500D42A}" type="pres">
      <dgm:prSet presAssocID="{7110C2EA-E4C3-44D0-9A9F-4E4025320742}" presName="Name8" presStyleCnt="0"/>
      <dgm:spPr/>
    </dgm:pt>
    <dgm:pt modelId="{9C43E299-6863-43A6-8675-16446E3A97C3}" type="pres">
      <dgm:prSet presAssocID="{7110C2EA-E4C3-44D0-9A9F-4E4025320742}" presName="level" presStyleLbl="node1" presStyleIdx="2" presStyleCnt="3" custScaleX="100504" custScaleY="166020">
        <dgm:presLayoutVars>
          <dgm:chMax val="1"/>
          <dgm:bulletEnabled val="1"/>
        </dgm:presLayoutVars>
      </dgm:prSet>
      <dgm:spPr/>
    </dgm:pt>
    <dgm:pt modelId="{C8049ECD-DBF1-463B-A85A-0B8677BFC135}" type="pres">
      <dgm:prSet presAssocID="{7110C2EA-E4C3-44D0-9A9F-4E4025320742}" presName="levelTx" presStyleLbl="revTx" presStyleIdx="0" presStyleCnt="0">
        <dgm:presLayoutVars>
          <dgm:chMax val="1"/>
          <dgm:bulletEnabled val="1"/>
        </dgm:presLayoutVars>
      </dgm:prSet>
      <dgm:spPr/>
    </dgm:pt>
  </dgm:ptLst>
  <dgm:cxnLst>
    <dgm:cxn modelId="{EB8B1606-0EBE-467A-AE6E-7B248C7E5ACD}" type="presOf" srcId="{A256D982-0E4E-471F-AE36-DD3F660DA02F}" destId="{83BEE9F0-CB8B-4325-84E1-A39126A5819C}" srcOrd="0" destOrd="0" presId="urn:microsoft.com/office/officeart/2005/8/layout/pyramid3"/>
    <dgm:cxn modelId="{85FD5864-585A-40B1-B6A3-321DF8CB5C37}" type="presOf" srcId="{7110C2EA-E4C3-44D0-9A9F-4E4025320742}" destId="{9C43E299-6863-43A6-8675-16446E3A97C3}" srcOrd="0" destOrd="0" presId="urn:microsoft.com/office/officeart/2005/8/layout/pyramid3"/>
    <dgm:cxn modelId="{7C258A7F-0E38-47AE-9282-EAF6BFDF1CB7}" type="presOf" srcId="{3DA44A7D-8552-467C-AD1E-D1B2FFA5DCB7}" destId="{1F7D2783-482A-4CB6-BDB1-782B4B862CA6}" srcOrd="1" destOrd="0" presId="urn:microsoft.com/office/officeart/2005/8/layout/pyramid3"/>
    <dgm:cxn modelId="{658785B8-EE6E-4492-8C6F-E41E01904C9F}" type="presOf" srcId="{5DBD878D-50F1-4DF1-B7F3-331D097FEA78}" destId="{07719532-8CBA-4B22-8777-032BE5FB1EFE}" srcOrd="1" destOrd="0" presId="urn:microsoft.com/office/officeart/2005/8/layout/pyramid3"/>
    <dgm:cxn modelId="{59412ABB-DF44-4B51-9772-56BA1F9C1024}" srcId="{A256D982-0E4E-471F-AE36-DD3F660DA02F}" destId="{3DA44A7D-8552-467C-AD1E-D1B2FFA5DCB7}" srcOrd="1" destOrd="0" parTransId="{596945DC-4B61-4481-A235-B24B4014C1C9}" sibTransId="{CCE56ADD-0157-410A-9E2B-12FCE2F61989}"/>
    <dgm:cxn modelId="{F9F9A2C6-38FE-43CC-BEAD-FBE2643B004F}" type="presOf" srcId="{5DBD878D-50F1-4DF1-B7F3-331D097FEA78}" destId="{8F592129-C0F1-4536-A7DA-459F79AAFAE5}" srcOrd="0" destOrd="0" presId="urn:microsoft.com/office/officeart/2005/8/layout/pyramid3"/>
    <dgm:cxn modelId="{2A516ED1-2C4F-49DB-8B32-F20BDFE3E34C}" srcId="{A256D982-0E4E-471F-AE36-DD3F660DA02F}" destId="{7110C2EA-E4C3-44D0-9A9F-4E4025320742}" srcOrd="2" destOrd="0" parTransId="{023D06FE-20DB-4C9F-BD5E-C32632FDABC2}" sibTransId="{08675D1C-5837-46BF-B9D5-2594C2E1EAA1}"/>
    <dgm:cxn modelId="{05222FD5-350D-41BC-B22E-9557891462F8}" srcId="{A256D982-0E4E-471F-AE36-DD3F660DA02F}" destId="{5DBD878D-50F1-4DF1-B7F3-331D097FEA78}" srcOrd="0" destOrd="0" parTransId="{CFADFFF2-78CB-4735-8812-6A9FA75673F0}" sibTransId="{40012E0F-E1B9-4CFB-ACE9-DEC14CA36A13}"/>
    <dgm:cxn modelId="{5977C6F6-2032-4591-9C43-1CDAD8B46F60}" type="presOf" srcId="{3DA44A7D-8552-467C-AD1E-D1B2FFA5DCB7}" destId="{F2E0F576-916E-47E2-A827-A477A1D9837A}" srcOrd="0" destOrd="0" presId="urn:microsoft.com/office/officeart/2005/8/layout/pyramid3"/>
    <dgm:cxn modelId="{29226EFA-2583-41AB-BB5C-BEC1FAF58FD7}" type="presOf" srcId="{7110C2EA-E4C3-44D0-9A9F-4E4025320742}" destId="{C8049ECD-DBF1-463B-A85A-0B8677BFC135}" srcOrd="1" destOrd="0" presId="urn:microsoft.com/office/officeart/2005/8/layout/pyramid3"/>
    <dgm:cxn modelId="{CFE7E12C-E8FF-4FFE-AC4E-11B14B7BDB0A}" type="presParOf" srcId="{83BEE9F0-CB8B-4325-84E1-A39126A5819C}" destId="{2D917CF0-BDB4-4EBE-91CD-BAE8C8904280}" srcOrd="0" destOrd="0" presId="urn:microsoft.com/office/officeart/2005/8/layout/pyramid3"/>
    <dgm:cxn modelId="{42B1F2A2-7B68-41B0-96F4-E7C646F3A331}" type="presParOf" srcId="{2D917CF0-BDB4-4EBE-91CD-BAE8C8904280}" destId="{8F592129-C0F1-4536-A7DA-459F79AAFAE5}" srcOrd="0" destOrd="0" presId="urn:microsoft.com/office/officeart/2005/8/layout/pyramid3"/>
    <dgm:cxn modelId="{0FB6D9A8-F2A7-457C-8B8F-573BD73C7610}" type="presParOf" srcId="{2D917CF0-BDB4-4EBE-91CD-BAE8C8904280}" destId="{07719532-8CBA-4B22-8777-032BE5FB1EFE}" srcOrd="1" destOrd="0" presId="urn:microsoft.com/office/officeart/2005/8/layout/pyramid3"/>
    <dgm:cxn modelId="{E3430D37-069E-4B42-BD07-96DEDBAA0650}" type="presParOf" srcId="{83BEE9F0-CB8B-4325-84E1-A39126A5819C}" destId="{C529A6CA-7868-4CC1-8BC1-7888E68DA627}" srcOrd="1" destOrd="0" presId="urn:microsoft.com/office/officeart/2005/8/layout/pyramid3"/>
    <dgm:cxn modelId="{990DE139-DA4E-48A6-A995-10BDB8E0FF3F}" type="presParOf" srcId="{C529A6CA-7868-4CC1-8BC1-7888E68DA627}" destId="{F2E0F576-916E-47E2-A827-A477A1D9837A}" srcOrd="0" destOrd="0" presId="urn:microsoft.com/office/officeart/2005/8/layout/pyramid3"/>
    <dgm:cxn modelId="{D3E04E8F-7150-44FF-9F32-5D8B6A8F7FA1}" type="presParOf" srcId="{C529A6CA-7868-4CC1-8BC1-7888E68DA627}" destId="{1F7D2783-482A-4CB6-BDB1-782B4B862CA6}" srcOrd="1" destOrd="0" presId="urn:microsoft.com/office/officeart/2005/8/layout/pyramid3"/>
    <dgm:cxn modelId="{2B996530-0BCA-4374-8726-E5D72D129462}" type="presParOf" srcId="{83BEE9F0-CB8B-4325-84E1-A39126A5819C}" destId="{B61A0AAD-3E8C-48CD-B144-11B85500D42A}" srcOrd="2" destOrd="0" presId="urn:microsoft.com/office/officeart/2005/8/layout/pyramid3"/>
    <dgm:cxn modelId="{E073D90C-FC22-41DF-8F0C-7921E7FA4E00}" type="presParOf" srcId="{B61A0AAD-3E8C-48CD-B144-11B85500D42A}" destId="{9C43E299-6863-43A6-8675-16446E3A97C3}" srcOrd="0" destOrd="0" presId="urn:microsoft.com/office/officeart/2005/8/layout/pyramid3"/>
    <dgm:cxn modelId="{345208D9-00C0-4056-B892-FB28FFF30B5F}" type="presParOf" srcId="{B61A0AAD-3E8C-48CD-B144-11B85500D42A}" destId="{C8049ECD-DBF1-463B-A85A-0B8677BFC135}"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56D982-0E4E-471F-AE36-DD3F660DA02F}" type="doc">
      <dgm:prSet loTypeId="urn:microsoft.com/office/officeart/2005/8/layout/pyramid3" loCatId="pyramid" qsTypeId="urn:microsoft.com/office/officeart/2005/8/quickstyle/simple1" qsCatId="simple" csTypeId="urn:microsoft.com/office/officeart/2005/8/colors/accent1_2" csCatId="accent1" phldr="1"/>
      <dgm:spPr/>
    </dgm:pt>
    <dgm:pt modelId="{5DBD878D-50F1-4DF1-B7F3-331D097FEA78}">
      <dgm:prSet phldrT="[Text]" custT="1"/>
      <dgm:spPr/>
      <dgm:t>
        <a:bodyPr/>
        <a:lstStyle/>
        <a:p>
          <a:r>
            <a:rPr lang="en-US" sz="2800" b="1" dirty="0">
              <a:solidFill>
                <a:schemeClr val="bg1"/>
              </a:solidFill>
            </a:rPr>
            <a:t>Introduces the topic and provides some context</a:t>
          </a:r>
        </a:p>
      </dgm:t>
    </dgm:pt>
    <dgm:pt modelId="{CFADFFF2-78CB-4735-8812-6A9FA75673F0}" type="parTrans" cxnId="{05222FD5-350D-41BC-B22E-9557891462F8}">
      <dgm:prSet/>
      <dgm:spPr/>
      <dgm:t>
        <a:bodyPr/>
        <a:lstStyle/>
        <a:p>
          <a:endParaRPr lang="en-US"/>
        </a:p>
      </dgm:t>
    </dgm:pt>
    <dgm:pt modelId="{40012E0F-E1B9-4CFB-ACE9-DEC14CA36A13}" type="sibTrans" cxnId="{05222FD5-350D-41BC-B22E-9557891462F8}">
      <dgm:prSet/>
      <dgm:spPr/>
      <dgm:t>
        <a:bodyPr/>
        <a:lstStyle/>
        <a:p>
          <a:endParaRPr lang="en-US"/>
        </a:p>
      </dgm:t>
    </dgm:pt>
    <dgm:pt modelId="{7110C2EA-E4C3-44D0-9A9F-4E4025320742}">
      <dgm:prSet phldrT="[Text]" custT="1"/>
      <dgm:spPr/>
      <dgm:t>
        <a:bodyPr tIns="0" anchor="t" anchorCtr="1"/>
        <a:lstStyle/>
        <a:p>
          <a:endParaRPr lang="en-US" sz="2400" b="1">
            <a:solidFill>
              <a:schemeClr val="bg1"/>
            </a:solidFill>
          </a:endParaRPr>
        </a:p>
        <a:p>
          <a:r>
            <a:rPr lang="en-US" sz="2800" b="1">
              <a:solidFill>
                <a:schemeClr val="accent1"/>
              </a:solidFill>
            </a:rPr>
            <a:t>Outlines </a:t>
          </a:r>
        </a:p>
        <a:p>
          <a:r>
            <a:rPr lang="en-US" sz="2800" b="1">
              <a:solidFill>
                <a:schemeClr val="accent1"/>
              </a:solidFill>
            </a:rPr>
            <a:t>the structure</a:t>
          </a:r>
        </a:p>
      </dgm:t>
    </dgm:pt>
    <dgm:pt modelId="{08675D1C-5837-46BF-B9D5-2594C2E1EAA1}" type="sibTrans" cxnId="{2A516ED1-2C4F-49DB-8B32-F20BDFE3E34C}">
      <dgm:prSet/>
      <dgm:spPr/>
      <dgm:t>
        <a:bodyPr/>
        <a:lstStyle/>
        <a:p>
          <a:endParaRPr lang="en-US"/>
        </a:p>
      </dgm:t>
    </dgm:pt>
    <dgm:pt modelId="{023D06FE-20DB-4C9F-BD5E-C32632FDABC2}" type="parTrans" cxnId="{2A516ED1-2C4F-49DB-8B32-F20BDFE3E34C}">
      <dgm:prSet/>
      <dgm:spPr/>
      <dgm:t>
        <a:bodyPr/>
        <a:lstStyle/>
        <a:p>
          <a:endParaRPr lang="en-US"/>
        </a:p>
      </dgm:t>
    </dgm:pt>
    <dgm:pt modelId="{3DA44A7D-8552-467C-AD1E-D1B2FFA5DCB7}">
      <dgm:prSet phldrT="[Text]" custT="1"/>
      <dgm:spPr/>
      <dgm:t>
        <a:bodyPr/>
        <a:lstStyle/>
        <a:p>
          <a:r>
            <a:rPr lang="en-AU" sz="2800" b="1">
              <a:solidFill>
                <a:schemeClr val="accent1"/>
              </a:solidFill>
            </a:rPr>
            <a:t>States the aim and scope of the report</a:t>
          </a:r>
          <a:endParaRPr lang="en-US" sz="2800" b="1">
            <a:solidFill>
              <a:schemeClr val="accent1"/>
            </a:solidFill>
          </a:endParaRPr>
        </a:p>
      </dgm:t>
    </dgm:pt>
    <dgm:pt modelId="{CCE56ADD-0157-410A-9E2B-12FCE2F61989}" type="sibTrans" cxnId="{59412ABB-DF44-4B51-9772-56BA1F9C1024}">
      <dgm:prSet/>
      <dgm:spPr/>
      <dgm:t>
        <a:bodyPr/>
        <a:lstStyle/>
        <a:p>
          <a:endParaRPr lang="en-US"/>
        </a:p>
      </dgm:t>
    </dgm:pt>
    <dgm:pt modelId="{596945DC-4B61-4481-A235-B24B4014C1C9}" type="parTrans" cxnId="{59412ABB-DF44-4B51-9772-56BA1F9C1024}">
      <dgm:prSet/>
      <dgm:spPr/>
      <dgm:t>
        <a:bodyPr/>
        <a:lstStyle/>
        <a:p>
          <a:endParaRPr lang="en-US"/>
        </a:p>
      </dgm:t>
    </dgm:pt>
    <dgm:pt modelId="{83BEE9F0-CB8B-4325-84E1-A39126A5819C}" type="pres">
      <dgm:prSet presAssocID="{A256D982-0E4E-471F-AE36-DD3F660DA02F}" presName="Name0" presStyleCnt="0">
        <dgm:presLayoutVars>
          <dgm:dir/>
          <dgm:animLvl val="lvl"/>
          <dgm:resizeHandles val="exact"/>
        </dgm:presLayoutVars>
      </dgm:prSet>
      <dgm:spPr/>
    </dgm:pt>
    <dgm:pt modelId="{2D917CF0-BDB4-4EBE-91CD-BAE8C8904280}" type="pres">
      <dgm:prSet presAssocID="{5DBD878D-50F1-4DF1-B7F3-331D097FEA78}" presName="Name8" presStyleCnt="0"/>
      <dgm:spPr/>
    </dgm:pt>
    <dgm:pt modelId="{8F592129-C0F1-4536-A7DA-459F79AAFAE5}" type="pres">
      <dgm:prSet presAssocID="{5DBD878D-50F1-4DF1-B7F3-331D097FEA78}" presName="level" presStyleLbl="node1" presStyleIdx="0" presStyleCnt="3" custLinFactNeighborX="14951" custLinFactNeighborY="-32183">
        <dgm:presLayoutVars>
          <dgm:chMax val="1"/>
          <dgm:bulletEnabled val="1"/>
        </dgm:presLayoutVars>
      </dgm:prSet>
      <dgm:spPr/>
    </dgm:pt>
    <dgm:pt modelId="{07719532-8CBA-4B22-8777-032BE5FB1EFE}" type="pres">
      <dgm:prSet presAssocID="{5DBD878D-50F1-4DF1-B7F3-331D097FEA78}" presName="levelTx" presStyleLbl="revTx" presStyleIdx="0" presStyleCnt="0">
        <dgm:presLayoutVars>
          <dgm:chMax val="1"/>
          <dgm:bulletEnabled val="1"/>
        </dgm:presLayoutVars>
      </dgm:prSet>
      <dgm:spPr/>
    </dgm:pt>
    <dgm:pt modelId="{C529A6CA-7868-4CC1-8BC1-7888E68DA627}" type="pres">
      <dgm:prSet presAssocID="{3DA44A7D-8552-467C-AD1E-D1B2FFA5DCB7}" presName="Name8" presStyleCnt="0"/>
      <dgm:spPr/>
    </dgm:pt>
    <dgm:pt modelId="{F2E0F576-916E-47E2-A827-A477A1D9837A}" type="pres">
      <dgm:prSet presAssocID="{3DA44A7D-8552-467C-AD1E-D1B2FFA5DCB7}" presName="level" presStyleLbl="node1" presStyleIdx="1" presStyleCnt="3">
        <dgm:presLayoutVars>
          <dgm:chMax val="1"/>
          <dgm:bulletEnabled val="1"/>
        </dgm:presLayoutVars>
      </dgm:prSet>
      <dgm:spPr/>
    </dgm:pt>
    <dgm:pt modelId="{1F7D2783-482A-4CB6-BDB1-782B4B862CA6}" type="pres">
      <dgm:prSet presAssocID="{3DA44A7D-8552-467C-AD1E-D1B2FFA5DCB7}" presName="levelTx" presStyleLbl="revTx" presStyleIdx="0" presStyleCnt="0">
        <dgm:presLayoutVars>
          <dgm:chMax val="1"/>
          <dgm:bulletEnabled val="1"/>
        </dgm:presLayoutVars>
      </dgm:prSet>
      <dgm:spPr/>
    </dgm:pt>
    <dgm:pt modelId="{B61A0AAD-3E8C-48CD-B144-11B85500D42A}" type="pres">
      <dgm:prSet presAssocID="{7110C2EA-E4C3-44D0-9A9F-4E4025320742}" presName="Name8" presStyleCnt="0"/>
      <dgm:spPr/>
    </dgm:pt>
    <dgm:pt modelId="{9C43E299-6863-43A6-8675-16446E3A97C3}" type="pres">
      <dgm:prSet presAssocID="{7110C2EA-E4C3-44D0-9A9F-4E4025320742}" presName="level" presStyleLbl="node1" presStyleIdx="2" presStyleCnt="3" custScaleX="100504" custScaleY="166020">
        <dgm:presLayoutVars>
          <dgm:chMax val="1"/>
          <dgm:bulletEnabled val="1"/>
        </dgm:presLayoutVars>
      </dgm:prSet>
      <dgm:spPr/>
    </dgm:pt>
    <dgm:pt modelId="{C8049ECD-DBF1-463B-A85A-0B8677BFC135}" type="pres">
      <dgm:prSet presAssocID="{7110C2EA-E4C3-44D0-9A9F-4E4025320742}" presName="levelTx" presStyleLbl="revTx" presStyleIdx="0" presStyleCnt="0">
        <dgm:presLayoutVars>
          <dgm:chMax val="1"/>
          <dgm:bulletEnabled val="1"/>
        </dgm:presLayoutVars>
      </dgm:prSet>
      <dgm:spPr/>
    </dgm:pt>
  </dgm:ptLst>
  <dgm:cxnLst>
    <dgm:cxn modelId="{EB8B1606-0EBE-467A-AE6E-7B248C7E5ACD}" type="presOf" srcId="{A256D982-0E4E-471F-AE36-DD3F660DA02F}" destId="{83BEE9F0-CB8B-4325-84E1-A39126A5819C}" srcOrd="0" destOrd="0" presId="urn:microsoft.com/office/officeart/2005/8/layout/pyramid3"/>
    <dgm:cxn modelId="{85FD5864-585A-40B1-B6A3-321DF8CB5C37}" type="presOf" srcId="{7110C2EA-E4C3-44D0-9A9F-4E4025320742}" destId="{9C43E299-6863-43A6-8675-16446E3A97C3}" srcOrd="0" destOrd="0" presId="urn:microsoft.com/office/officeart/2005/8/layout/pyramid3"/>
    <dgm:cxn modelId="{7C258A7F-0E38-47AE-9282-EAF6BFDF1CB7}" type="presOf" srcId="{3DA44A7D-8552-467C-AD1E-D1B2FFA5DCB7}" destId="{1F7D2783-482A-4CB6-BDB1-782B4B862CA6}" srcOrd="1" destOrd="0" presId="urn:microsoft.com/office/officeart/2005/8/layout/pyramid3"/>
    <dgm:cxn modelId="{658785B8-EE6E-4492-8C6F-E41E01904C9F}" type="presOf" srcId="{5DBD878D-50F1-4DF1-B7F3-331D097FEA78}" destId="{07719532-8CBA-4B22-8777-032BE5FB1EFE}" srcOrd="1" destOrd="0" presId="urn:microsoft.com/office/officeart/2005/8/layout/pyramid3"/>
    <dgm:cxn modelId="{59412ABB-DF44-4B51-9772-56BA1F9C1024}" srcId="{A256D982-0E4E-471F-AE36-DD3F660DA02F}" destId="{3DA44A7D-8552-467C-AD1E-D1B2FFA5DCB7}" srcOrd="1" destOrd="0" parTransId="{596945DC-4B61-4481-A235-B24B4014C1C9}" sibTransId="{CCE56ADD-0157-410A-9E2B-12FCE2F61989}"/>
    <dgm:cxn modelId="{F9F9A2C6-38FE-43CC-BEAD-FBE2643B004F}" type="presOf" srcId="{5DBD878D-50F1-4DF1-B7F3-331D097FEA78}" destId="{8F592129-C0F1-4536-A7DA-459F79AAFAE5}" srcOrd="0" destOrd="0" presId="urn:microsoft.com/office/officeart/2005/8/layout/pyramid3"/>
    <dgm:cxn modelId="{2A516ED1-2C4F-49DB-8B32-F20BDFE3E34C}" srcId="{A256D982-0E4E-471F-AE36-DD3F660DA02F}" destId="{7110C2EA-E4C3-44D0-9A9F-4E4025320742}" srcOrd="2" destOrd="0" parTransId="{023D06FE-20DB-4C9F-BD5E-C32632FDABC2}" sibTransId="{08675D1C-5837-46BF-B9D5-2594C2E1EAA1}"/>
    <dgm:cxn modelId="{05222FD5-350D-41BC-B22E-9557891462F8}" srcId="{A256D982-0E4E-471F-AE36-DD3F660DA02F}" destId="{5DBD878D-50F1-4DF1-B7F3-331D097FEA78}" srcOrd="0" destOrd="0" parTransId="{CFADFFF2-78CB-4735-8812-6A9FA75673F0}" sibTransId="{40012E0F-E1B9-4CFB-ACE9-DEC14CA36A13}"/>
    <dgm:cxn modelId="{5977C6F6-2032-4591-9C43-1CDAD8B46F60}" type="presOf" srcId="{3DA44A7D-8552-467C-AD1E-D1B2FFA5DCB7}" destId="{F2E0F576-916E-47E2-A827-A477A1D9837A}" srcOrd="0" destOrd="0" presId="urn:microsoft.com/office/officeart/2005/8/layout/pyramid3"/>
    <dgm:cxn modelId="{29226EFA-2583-41AB-BB5C-BEC1FAF58FD7}" type="presOf" srcId="{7110C2EA-E4C3-44D0-9A9F-4E4025320742}" destId="{C8049ECD-DBF1-463B-A85A-0B8677BFC135}" srcOrd="1" destOrd="0" presId="urn:microsoft.com/office/officeart/2005/8/layout/pyramid3"/>
    <dgm:cxn modelId="{CFE7E12C-E8FF-4FFE-AC4E-11B14B7BDB0A}" type="presParOf" srcId="{83BEE9F0-CB8B-4325-84E1-A39126A5819C}" destId="{2D917CF0-BDB4-4EBE-91CD-BAE8C8904280}" srcOrd="0" destOrd="0" presId="urn:microsoft.com/office/officeart/2005/8/layout/pyramid3"/>
    <dgm:cxn modelId="{42B1F2A2-7B68-41B0-96F4-E7C646F3A331}" type="presParOf" srcId="{2D917CF0-BDB4-4EBE-91CD-BAE8C8904280}" destId="{8F592129-C0F1-4536-A7DA-459F79AAFAE5}" srcOrd="0" destOrd="0" presId="urn:microsoft.com/office/officeart/2005/8/layout/pyramid3"/>
    <dgm:cxn modelId="{0FB6D9A8-F2A7-457C-8B8F-573BD73C7610}" type="presParOf" srcId="{2D917CF0-BDB4-4EBE-91CD-BAE8C8904280}" destId="{07719532-8CBA-4B22-8777-032BE5FB1EFE}" srcOrd="1" destOrd="0" presId="urn:microsoft.com/office/officeart/2005/8/layout/pyramid3"/>
    <dgm:cxn modelId="{E3430D37-069E-4B42-BD07-96DEDBAA0650}" type="presParOf" srcId="{83BEE9F0-CB8B-4325-84E1-A39126A5819C}" destId="{C529A6CA-7868-4CC1-8BC1-7888E68DA627}" srcOrd="1" destOrd="0" presId="urn:microsoft.com/office/officeart/2005/8/layout/pyramid3"/>
    <dgm:cxn modelId="{990DE139-DA4E-48A6-A995-10BDB8E0FF3F}" type="presParOf" srcId="{C529A6CA-7868-4CC1-8BC1-7888E68DA627}" destId="{F2E0F576-916E-47E2-A827-A477A1D9837A}" srcOrd="0" destOrd="0" presId="urn:microsoft.com/office/officeart/2005/8/layout/pyramid3"/>
    <dgm:cxn modelId="{D3E04E8F-7150-44FF-9F32-5D8B6A8F7FA1}" type="presParOf" srcId="{C529A6CA-7868-4CC1-8BC1-7888E68DA627}" destId="{1F7D2783-482A-4CB6-BDB1-782B4B862CA6}" srcOrd="1" destOrd="0" presId="urn:microsoft.com/office/officeart/2005/8/layout/pyramid3"/>
    <dgm:cxn modelId="{2B996530-0BCA-4374-8726-E5D72D129462}" type="presParOf" srcId="{83BEE9F0-CB8B-4325-84E1-A39126A5819C}" destId="{B61A0AAD-3E8C-48CD-B144-11B85500D42A}" srcOrd="2" destOrd="0" presId="urn:microsoft.com/office/officeart/2005/8/layout/pyramid3"/>
    <dgm:cxn modelId="{E073D90C-FC22-41DF-8F0C-7921E7FA4E00}" type="presParOf" srcId="{B61A0AAD-3E8C-48CD-B144-11B85500D42A}" destId="{9C43E299-6863-43A6-8675-16446E3A97C3}" srcOrd="0" destOrd="0" presId="urn:microsoft.com/office/officeart/2005/8/layout/pyramid3"/>
    <dgm:cxn modelId="{345208D9-00C0-4056-B892-FB28FFF30B5F}" type="presParOf" srcId="{B61A0AAD-3E8C-48CD-B144-11B85500D42A}" destId="{C8049ECD-DBF1-463B-A85A-0B8677BFC135}"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56D982-0E4E-471F-AE36-DD3F660DA02F}" type="doc">
      <dgm:prSet loTypeId="urn:microsoft.com/office/officeart/2005/8/layout/pyramid3" loCatId="pyramid" qsTypeId="urn:microsoft.com/office/officeart/2005/8/quickstyle/simple1" qsCatId="simple" csTypeId="urn:microsoft.com/office/officeart/2005/8/colors/accent1_2" csCatId="accent1" phldr="1"/>
      <dgm:spPr/>
    </dgm:pt>
    <dgm:pt modelId="{5DBD878D-50F1-4DF1-B7F3-331D097FEA78}">
      <dgm:prSet phldrT="[Text]" custT="1"/>
      <dgm:spPr/>
      <dgm:t>
        <a:bodyPr/>
        <a:lstStyle/>
        <a:p>
          <a:r>
            <a:rPr lang="en-US" sz="2800" b="1" dirty="0">
              <a:solidFill>
                <a:schemeClr val="bg1"/>
              </a:solidFill>
            </a:rPr>
            <a:t>Introduces the topic and provides some context</a:t>
          </a:r>
        </a:p>
      </dgm:t>
    </dgm:pt>
    <dgm:pt modelId="{CFADFFF2-78CB-4735-8812-6A9FA75673F0}" type="parTrans" cxnId="{05222FD5-350D-41BC-B22E-9557891462F8}">
      <dgm:prSet/>
      <dgm:spPr/>
      <dgm:t>
        <a:bodyPr/>
        <a:lstStyle/>
        <a:p>
          <a:endParaRPr lang="en-US"/>
        </a:p>
      </dgm:t>
    </dgm:pt>
    <dgm:pt modelId="{40012E0F-E1B9-4CFB-ACE9-DEC14CA36A13}" type="sibTrans" cxnId="{05222FD5-350D-41BC-B22E-9557891462F8}">
      <dgm:prSet/>
      <dgm:spPr/>
      <dgm:t>
        <a:bodyPr/>
        <a:lstStyle/>
        <a:p>
          <a:endParaRPr lang="en-US"/>
        </a:p>
      </dgm:t>
    </dgm:pt>
    <dgm:pt modelId="{3DA44A7D-8552-467C-AD1E-D1B2FFA5DCB7}">
      <dgm:prSet phldrT="[Text]" custT="1"/>
      <dgm:spPr/>
      <dgm:t>
        <a:bodyPr/>
        <a:lstStyle/>
        <a:p>
          <a:r>
            <a:rPr lang="en-AU" sz="2800" b="1" dirty="0">
              <a:solidFill>
                <a:schemeClr val="bg1"/>
              </a:solidFill>
            </a:rPr>
            <a:t>States the writer’s perspective on the topic</a:t>
          </a:r>
          <a:endParaRPr lang="en-US" sz="2800" b="1" dirty="0">
            <a:solidFill>
              <a:schemeClr val="bg1"/>
            </a:solidFill>
          </a:endParaRPr>
        </a:p>
      </dgm:t>
    </dgm:pt>
    <dgm:pt modelId="{596945DC-4B61-4481-A235-B24B4014C1C9}" type="parTrans" cxnId="{59412ABB-DF44-4B51-9772-56BA1F9C1024}">
      <dgm:prSet/>
      <dgm:spPr/>
      <dgm:t>
        <a:bodyPr/>
        <a:lstStyle/>
        <a:p>
          <a:endParaRPr lang="en-US"/>
        </a:p>
      </dgm:t>
    </dgm:pt>
    <dgm:pt modelId="{CCE56ADD-0157-410A-9E2B-12FCE2F61989}" type="sibTrans" cxnId="{59412ABB-DF44-4B51-9772-56BA1F9C1024}">
      <dgm:prSet/>
      <dgm:spPr/>
      <dgm:t>
        <a:bodyPr/>
        <a:lstStyle/>
        <a:p>
          <a:endParaRPr lang="en-US"/>
        </a:p>
      </dgm:t>
    </dgm:pt>
    <dgm:pt modelId="{7110C2EA-E4C3-44D0-9A9F-4E4025320742}">
      <dgm:prSet phldrT="[Text]" custT="1"/>
      <dgm:spPr/>
      <dgm:t>
        <a:bodyPr tIns="0" anchor="t" anchorCtr="1"/>
        <a:lstStyle/>
        <a:p>
          <a:endParaRPr lang="en-US" sz="2400" b="1">
            <a:solidFill>
              <a:schemeClr val="bg1"/>
            </a:solidFill>
          </a:endParaRPr>
        </a:p>
        <a:p>
          <a:r>
            <a:rPr lang="en-US" sz="2800" b="1">
              <a:solidFill>
                <a:schemeClr val="accent1"/>
              </a:solidFill>
            </a:rPr>
            <a:t>Outlines </a:t>
          </a:r>
        </a:p>
        <a:p>
          <a:r>
            <a:rPr lang="en-US" sz="2800" b="1">
              <a:solidFill>
                <a:schemeClr val="accent1"/>
              </a:solidFill>
            </a:rPr>
            <a:t>the structure</a:t>
          </a:r>
        </a:p>
      </dgm:t>
    </dgm:pt>
    <dgm:pt modelId="{023D06FE-20DB-4C9F-BD5E-C32632FDABC2}" type="parTrans" cxnId="{2A516ED1-2C4F-49DB-8B32-F20BDFE3E34C}">
      <dgm:prSet/>
      <dgm:spPr/>
      <dgm:t>
        <a:bodyPr/>
        <a:lstStyle/>
        <a:p>
          <a:endParaRPr lang="en-US"/>
        </a:p>
      </dgm:t>
    </dgm:pt>
    <dgm:pt modelId="{08675D1C-5837-46BF-B9D5-2594C2E1EAA1}" type="sibTrans" cxnId="{2A516ED1-2C4F-49DB-8B32-F20BDFE3E34C}">
      <dgm:prSet/>
      <dgm:spPr/>
      <dgm:t>
        <a:bodyPr/>
        <a:lstStyle/>
        <a:p>
          <a:endParaRPr lang="en-US"/>
        </a:p>
      </dgm:t>
    </dgm:pt>
    <dgm:pt modelId="{83BEE9F0-CB8B-4325-84E1-A39126A5819C}" type="pres">
      <dgm:prSet presAssocID="{A256D982-0E4E-471F-AE36-DD3F660DA02F}" presName="Name0" presStyleCnt="0">
        <dgm:presLayoutVars>
          <dgm:dir/>
          <dgm:animLvl val="lvl"/>
          <dgm:resizeHandles val="exact"/>
        </dgm:presLayoutVars>
      </dgm:prSet>
      <dgm:spPr/>
    </dgm:pt>
    <dgm:pt modelId="{2D917CF0-BDB4-4EBE-91CD-BAE8C8904280}" type="pres">
      <dgm:prSet presAssocID="{5DBD878D-50F1-4DF1-B7F3-331D097FEA78}" presName="Name8" presStyleCnt="0"/>
      <dgm:spPr/>
    </dgm:pt>
    <dgm:pt modelId="{8F592129-C0F1-4536-A7DA-459F79AAFAE5}" type="pres">
      <dgm:prSet presAssocID="{5DBD878D-50F1-4DF1-B7F3-331D097FEA78}" presName="level" presStyleLbl="node1" presStyleIdx="0" presStyleCnt="3" custLinFactNeighborX="14951" custLinFactNeighborY="-32183">
        <dgm:presLayoutVars>
          <dgm:chMax val="1"/>
          <dgm:bulletEnabled val="1"/>
        </dgm:presLayoutVars>
      </dgm:prSet>
      <dgm:spPr/>
    </dgm:pt>
    <dgm:pt modelId="{07719532-8CBA-4B22-8777-032BE5FB1EFE}" type="pres">
      <dgm:prSet presAssocID="{5DBD878D-50F1-4DF1-B7F3-331D097FEA78}" presName="levelTx" presStyleLbl="revTx" presStyleIdx="0" presStyleCnt="0">
        <dgm:presLayoutVars>
          <dgm:chMax val="1"/>
          <dgm:bulletEnabled val="1"/>
        </dgm:presLayoutVars>
      </dgm:prSet>
      <dgm:spPr/>
    </dgm:pt>
    <dgm:pt modelId="{C529A6CA-7868-4CC1-8BC1-7888E68DA627}" type="pres">
      <dgm:prSet presAssocID="{3DA44A7D-8552-467C-AD1E-D1B2FFA5DCB7}" presName="Name8" presStyleCnt="0"/>
      <dgm:spPr/>
    </dgm:pt>
    <dgm:pt modelId="{F2E0F576-916E-47E2-A827-A477A1D9837A}" type="pres">
      <dgm:prSet presAssocID="{3DA44A7D-8552-467C-AD1E-D1B2FFA5DCB7}" presName="level" presStyleLbl="node1" presStyleIdx="1" presStyleCnt="3">
        <dgm:presLayoutVars>
          <dgm:chMax val="1"/>
          <dgm:bulletEnabled val="1"/>
        </dgm:presLayoutVars>
      </dgm:prSet>
      <dgm:spPr/>
    </dgm:pt>
    <dgm:pt modelId="{1F7D2783-482A-4CB6-BDB1-782B4B862CA6}" type="pres">
      <dgm:prSet presAssocID="{3DA44A7D-8552-467C-AD1E-D1B2FFA5DCB7}" presName="levelTx" presStyleLbl="revTx" presStyleIdx="0" presStyleCnt="0">
        <dgm:presLayoutVars>
          <dgm:chMax val="1"/>
          <dgm:bulletEnabled val="1"/>
        </dgm:presLayoutVars>
      </dgm:prSet>
      <dgm:spPr/>
    </dgm:pt>
    <dgm:pt modelId="{B61A0AAD-3E8C-48CD-B144-11B85500D42A}" type="pres">
      <dgm:prSet presAssocID="{7110C2EA-E4C3-44D0-9A9F-4E4025320742}" presName="Name8" presStyleCnt="0"/>
      <dgm:spPr/>
    </dgm:pt>
    <dgm:pt modelId="{9C43E299-6863-43A6-8675-16446E3A97C3}" type="pres">
      <dgm:prSet presAssocID="{7110C2EA-E4C3-44D0-9A9F-4E4025320742}" presName="level" presStyleLbl="node1" presStyleIdx="2" presStyleCnt="3" custScaleX="100504" custScaleY="166020">
        <dgm:presLayoutVars>
          <dgm:chMax val="1"/>
          <dgm:bulletEnabled val="1"/>
        </dgm:presLayoutVars>
      </dgm:prSet>
      <dgm:spPr/>
    </dgm:pt>
    <dgm:pt modelId="{C8049ECD-DBF1-463B-A85A-0B8677BFC135}" type="pres">
      <dgm:prSet presAssocID="{7110C2EA-E4C3-44D0-9A9F-4E4025320742}" presName="levelTx" presStyleLbl="revTx" presStyleIdx="0" presStyleCnt="0">
        <dgm:presLayoutVars>
          <dgm:chMax val="1"/>
          <dgm:bulletEnabled val="1"/>
        </dgm:presLayoutVars>
      </dgm:prSet>
      <dgm:spPr/>
    </dgm:pt>
  </dgm:ptLst>
  <dgm:cxnLst>
    <dgm:cxn modelId="{EB8B1606-0EBE-467A-AE6E-7B248C7E5ACD}" type="presOf" srcId="{A256D982-0E4E-471F-AE36-DD3F660DA02F}" destId="{83BEE9F0-CB8B-4325-84E1-A39126A5819C}" srcOrd="0" destOrd="0" presId="urn:microsoft.com/office/officeart/2005/8/layout/pyramid3"/>
    <dgm:cxn modelId="{85FD5864-585A-40B1-B6A3-321DF8CB5C37}" type="presOf" srcId="{7110C2EA-E4C3-44D0-9A9F-4E4025320742}" destId="{9C43E299-6863-43A6-8675-16446E3A97C3}" srcOrd="0" destOrd="0" presId="urn:microsoft.com/office/officeart/2005/8/layout/pyramid3"/>
    <dgm:cxn modelId="{7C258A7F-0E38-47AE-9282-EAF6BFDF1CB7}" type="presOf" srcId="{3DA44A7D-8552-467C-AD1E-D1B2FFA5DCB7}" destId="{1F7D2783-482A-4CB6-BDB1-782B4B862CA6}" srcOrd="1" destOrd="0" presId="urn:microsoft.com/office/officeart/2005/8/layout/pyramid3"/>
    <dgm:cxn modelId="{658785B8-EE6E-4492-8C6F-E41E01904C9F}" type="presOf" srcId="{5DBD878D-50F1-4DF1-B7F3-331D097FEA78}" destId="{07719532-8CBA-4B22-8777-032BE5FB1EFE}" srcOrd="1" destOrd="0" presId="urn:microsoft.com/office/officeart/2005/8/layout/pyramid3"/>
    <dgm:cxn modelId="{59412ABB-DF44-4B51-9772-56BA1F9C1024}" srcId="{A256D982-0E4E-471F-AE36-DD3F660DA02F}" destId="{3DA44A7D-8552-467C-AD1E-D1B2FFA5DCB7}" srcOrd="1" destOrd="0" parTransId="{596945DC-4B61-4481-A235-B24B4014C1C9}" sibTransId="{CCE56ADD-0157-410A-9E2B-12FCE2F61989}"/>
    <dgm:cxn modelId="{F9F9A2C6-38FE-43CC-BEAD-FBE2643B004F}" type="presOf" srcId="{5DBD878D-50F1-4DF1-B7F3-331D097FEA78}" destId="{8F592129-C0F1-4536-A7DA-459F79AAFAE5}" srcOrd="0" destOrd="0" presId="urn:microsoft.com/office/officeart/2005/8/layout/pyramid3"/>
    <dgm:cxn modelId="{2A516ED1-2C4F-49DB-8B32-F20BDFE3E34C}" srcId="{A256D982-0E4E-471F-AE36-DD3F660DA02F}" destId="{7110C2EA-E4C3-44D0-9A9F-4E4025320742}" srcOrd="2" destOrd="0" parTransId="{023D06FE-20DB-4C9F-BD5E-C32632FDABC2}" sibTransId="{08675D1C-5837-46BF-B9D5-2594C2E1EAA1}"/>
    <dgm:cxn modelId="{05222FD5-350D-41BC-B22E-9557891462F8}" srcId="{A256D982-0E4E-471F-AE36-DD3F660DA02F}" destId="{5DBD878D-50F1-4DF1-B7F3-331D097FEA78}" srcOrd="0" destOrd="0" parTransId="{CFADFFF2-78CB-4735-8812-6A9FA75673F0}" sibTransId="{40012E0F-E1B9-4CFB-ACE9-DEC14CA36A13}"/>
    <dgm:cxn modelId="{5977C6F6-2032-4591-9C43-1CDAD8B46F60}" type="presOf" srcId="{3DA44A7D-8552-467C-AD1E-D1B2FFA5DCB7}" destId="{F2E0F576-916E-47E2-A827-A477A1D9837A}" srcOrd="0" destOrd="0" presId="urn:microsoft.com/office/officeart/2005/8/layout/pyramid3"/>
    <dgm:cxn modelId="{29226EFA-2583-41AB-BB5C-BEC1FAF58FD7}" type="presOf" srcId="{7110C2EA-E4C3-44D0-9A9F-4E4025320742}" destId="{C8049ECD-DBF1-463B-A85A-0B8677BFC135}" srcOrd="1" destOrd="0" presId="urn:microsoft.com/office/officeart/2005/8/layout/pyramid3"/>
    <dgm:cxn modelId="{CFE7E12C-E8FF-4FFE-AC4E-11B14B7BDB0A}" type="presParOf" srcId="{83BEE9F0-CB8B-4325-84E1-A39126A5819C}" destId="{2D917CF0-BDB4-4EBE-91CD-BAE8C8904280}" srcOrd="0" destOrd="0" presId="urn:microsoft.com/office/officeart/2005/8/layout/pyramid3"/>
    <dgm:cxn modelId="{42B1F2A2-7B68-41B0-96F4-E7C646F3A331}" type="presParOf" srcId="{2D917CF0-BDB4-4EBE-91CD-BAE8C8904280}" destId="{8F592129-C0F1-4536-A7DA-459F79AAFAE5}" srcOrd="0" destOrd="0" presId="urn:microsoft.com/office/officeart/2005/8/layout/pyramid3"/>
    <dgm:cxn modelId="{0FB6D9A8-F2A7-457C-8B8F-573BD73C7610}" type="presParOf" srcId="{2D917CF0-BDB4-4EBE-91CD-BAE8C8904280}" destId="{07719532-8CBA-4B22-8777-032BE5FB1EFE}" srcOrd="1" destOrd="0" presId="urn:microsoft.com/office/officeart/2005/8/layout/pyramid3"/>
    <dgm:cxn modelId="{E3430D37-069E-4B42-BD07-96DEDBAA0650}" type="presParOf" srcId="{83BEE9F0-CB8B-4325-84E1-A39126A5819C}" destId="{C529A6CA-7868-4CC1-8BC1-7888E68DA627}" srcOrd="1" destOrd="0" presId="urn:microsoft.com/office/officeart/2005/8/layout/pyramid3"/>
    <dgm:cxn modelId="{990DE139-DA4E-48A6-A995-10BDB8E0FF3F}" type="presParOf" srcId="{C529A6CA-7868-4CC1-8BC1-7888E68DA627}" destId="{F2E0F576-916E-47E2-A827-A477A1D9837A}" srcOrd="0" destOrd="0" presId="urn:microsoft.com/office/officeart/2005/8/layout/pyramid3"/>
    <dgm:cxn modelId="{D3E04E8F-7150-44FF-9F32-5D8B6A8F7FA1}" type="presParOf" srcId="{C529A6CA-7868-4CC1-8BC1-7888E68DA627}" destId="{1F7D2783-482A-4CB6-BDB1-782B4B862CA6}" srcOrd="1" destOrd="0" presId="urn:microsoft.com/office/officeart/2005/8/layout/pyramid3"/>
    <dgm:cxn modelId="{2B996530-0BCA-4374-8726-E5D72D129462}" type="presParOf" srcId="{83BEE9F0-CB8B-4325-84E1-A39126A5819C}" destId="{B61A0AAD-3E8C-48CD-B144-11B85500D42A}" srcOrd="2" destOrd="0" presId="urn:microsoft.com/office/officeart/2005/8/layout/pyramid3"/>
    <dgm:cxn modelId="{E073D90C-FC22-41DF-8F0C-7921E7FA4E00}" type="presParOf" srcId="{B61A0AAD-3E8C-48CD-B144-11B85500D42A}" destId="{9C43E299-6863-43A6-8675-16446E3A97C3}" srcOrd="0" destOrd="0" presId="urn:microsoft.com/office/officeart/2005/8/layout/pyramid3"/>
    <dgm:cxn modelId="{345208D9-00C0-4056-B892-FB28FFF30B5F}" type="presParOf" srcId="{B61A0AAD-3E8C-48CD-B144-11B85500D42A}" destId="{C8049ECD-DBF1-463B-A85A-0B8677BFC135}"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256D982-0E4E-471F-AE36-DD3F660DA02F}" type="doc">
      <dgm:prSet loTypeId="urn:microsoft.com/office/officeart/2005/8/layout/pyramid3" loCatId="pyramid" qsTypeId="urn:microsoft.com/office/officeart/2005/8/quickstyle/simple1" qsCatId="simple" csTypeId="urn:microsoft.com/office/officeart/2005/8/colors/accent1_2" csCatId="accent1" phldr="1"/>
      <dgm:spPr/>
    </dgm:pt>
    <dgm:pt modelId="{5DBD878D-50F1-4DF1-B7F3-331D097FEA78}">
      <dgm:prSet phldrT="[Text]" custT="1"/>
      <dgm:spPr/>
      <dgm:t>
        <a:bodyPr/>
        <a:lstStyle/>
        <a:p>
          <a:r>
            <a:rPr lang="en-US" sz="2800" b="1" dirty="0">
              <a:solidFill>
                <a:schemeClr val="bg1"/>
              </a:solidFill>
            </a:rPr>
            <a:t>Introduces the topic and provides some context</a:t>
          </a:r>
        </a:p>
      </dgm:t>
    </dgm:pt>
    <dgm:pt modelId="{CFADFFF2-78CB-4735-8812-6A9FA75673F0}" type="parTrans" cxnId="{05222FD5-350D-41BC-B22E-9557891462F8}">
      <dgm:prSet/>
      <dgm:spPr/>
      <dgm:t>
        <a:bodyPr/>
        <a:lstStyle/>
        <a:p>
          <a:endParaRPr lang="en-US"/>
        </a:p>
      </dgm:t>
    </dgm:pt>
    <dgm:pt modelId="{40012E0F-E1B9-4CFB-ACE9-DEC14CA36A13}" type="sibTrans" cxnId="{05222FD5-350D-41BC-B22E-9557891462F8}">
      <dgm:prSet/>
      <dgm:spPr/>
      <dgm:t>
        <a:bodyPr/>
        <a:lstStyle/>
        <a:p>
          <a:endParaRPr lang="en-US"/>
        </a:p>
      </dgm:t>
    </dgm:pt>
    <dgm:pt modelId="{3DA44A7D-8552-467C-AD1E-D1B2FFA5DCB7}">
      <dgm:prSet phldrT="[Text]" custT="1"/>
      <dgm:spPr/>
      <dgm:t>
        <a:bodyPr/>
        <a:lstStyle/>
        <a:p>
          <a:r>
            <a:rPr lang="en-AU" sz="2800" b="1" dirty="0">
              <a:solidFill>
                <a:schemeClr val="bg1"/>
              </a:solidFill>
            </a:rPr>
            <a:t>States the writer’s perspective on the topic</a:t>
          </a:r>
          <a:endParaRPr lang="en-US" sz="2800" b="1" dirty="0">
            <a:solidFill>
              <a:schemeClr val="bg1"/>
            </a:solidFill>
          </a:endParaRPr>
        </a:p>
      </dgm:t>
    </dgm:pt>
    <dgm:pt modelId="{596945DC-4B61-4481-A235-B24B4014C1C9}" type="parTrans" cxnId="{59412ABB-DF44-4B51-9772-56BA1F9C1024}">
      <dgm:prSet/>
      <dgm:spPr/>
      <dgm:t>
        <a:bodyPr/>
        <a:lstStyle/>
        <a:p>
          <a:endParaRPr lang="en-US"/>
        </a:p>
      </dgm:t>
    </dgm:pt>
    <dgm:pt modelId="{CCE56ADD-0157-410A-9E2B-12FCE2F61989}" type="sibTrans" cxnId="{59412ABB-DF44-4B51-9772-56BA1F9C1024}">
      <dgm:prSet/>
      <dgm:spPr/>
      <dgm:t>
        <a:bodyPr/>
        <a:lstStyle/>
        <a:p>
          <a:endParaRPr lang="en-US"/>
        </a:p>
      </dgm:t>
    </dgm:pt>
    <dgm:pt modelId="{7110C2EA-E4C3-44D0-9A9F-4E4025320742}">
      <dgm:prSet phldrT="[Text]" custT="1"/>
      <dgm:spPr/>
      <dgm:t>
        <a:bodyPr tIns="0" anchor="t" anchorCtr="1"/>
        <a:lstStyle/>
        <a:p>
          <a:endParaRPr lang="en-US" sz="2400" b="1">
            <a:solidFill>
              <a:schemeClr val="bg1"/>
            </a:solidFill>
          </a:endParaRPr>
        </a:p>
        <a:p>
          <a:r>
            <a:rPr lang="en-US" sz="2800" b="1">
              <a:solidFill>
                <a:schemeClr val="bg1"/>
              </a:solidFill>
            </a:rPr>
            <a:t>Outlines </a:t>
          </a:r>
        </a:p>
        <a:p>
          <a:r>
            <a:rPr lang="en-US" sz="2800" b="1">
              <a:solidFill>
                <a:schemeClr val="bg1"/>
              </a:solidFill>
            </a:rPr>
            <a:t>the structure</a:t>
          </a:r>
        </a:p>
      </dgm:t>
    </dgm:pt>
    <dgm:pt modelId="{023D06FE-20DB-4C9F-BD5E-C32632FDABC2}" type="parTrans" cxnId="{2A516ED1-2C4F-49DB-8B32-F20BDFE3E34C}">
      <dgm:prSet/>
      <dgm:spPr/>
      <dgm:t>
        <a:bodyPr/>
        <a:lstStyle/>
        <a:p>
          <a:endParaRPr lang="en-US"/>
        </a:p>
      </dgm:t>
    </dgm:pt>
    <dgm:pt modelId="{08675D1C-5837-46BF-B9D5-2594C2E1EAA1}" type="sibTrans" cxnId="{2A516ED1-2C4F-49DB-8B32-F20BDFE3E34C}">
      <dgm:prSet/>
      <dgm:spPr/>
      <dgm:t>
        <a:bodyPr/>
        <a:lstStyle/>
        <a:p>
          <a:endParaRPr lang="en-US"/>
        </a:p>
      </dgm:t>
    </dgm:pt>
    <dgm:pt modelId="{83BEE9F0-CB8B-4325-84E1-A39126A5819C}" type="pres">
      <dgm:prSet presAssocID="{A256D982-0E4E-471F-AE36-DD3F660DA02F}" presName="Name0" presStyleCnt="0">
        <dgm:presLayoutVars>
          <dgm:dir/>
          <dgm:animLvl val="lvl"/>
          <dgm:resizeHandles val="exact"/>
        </dgm:presLayoutVars>
      </dgm:prSet>
      <dgm:spPr/>
    </dgm:pt>
    <dgm:pt modelId="{2D917CF0-BDB4-4EBE-91CD-BAE8C8904280}" type="pres">
      <dgm:prSet presAssocID="{5DBD878D-50F1-4DF1-B7F3-331D097FEA78}" presName="Name8" presStyleCnt="0"/>
      <dgm:spPr/>
    </dgm:pt>
    <dgm:pt modelId="{8F592129-C0F1-4536-A7DA-459F79AAFAE5}" type="pres">
      <dgm:prSet presAssocID="{5DBD878D-50F1-4DF1-B7F3-331D097FEA78}" presName="level" presStyleLbl="node1" presStyleIdx="0" presStyleCnt="3" custLinFactNeighborX="14951" custLinFactNeighborY="-32183">
        <dgm:presLayoutVars>
          <dgm:chMax val="1"/>
          <dgm:bulletEnabled val="1"/>
        </dgm:presLayoutVars>
      </dgm:prSet>
      <dgm:spPr/>
    </dgm:pt>
    <dgm:pt modelId="{07719532-8CBA-4B22-8777-032BE5FB1EFE}" type="pres">
      <dgm:prSet presAssocID="{5DBD878D-50F1-4DF1-B7F3-331D097FEA78}" presName="levelTx" presStyleLbl="revTx" presStyleIdx="0" presStyleCnt="0">
        <dgm:presLayoutVars>
          <dgm:chMax val="1"/>
          <dgm:bulletEnabled val="1"/>
        </dgm:presLayoutVars>
      </dgm:prSet>
      <dgm:spPr/>
    </dgm:pt>
    <dgm:pt modelId="{C529A6CA-7868-4CC1-8BC1-7888E68DA627}" type="pres">
      <dgm:prSet presAssocID="{3DA44A7D-8552-467C-AD1E-D1B2FFA5DCB7}" presName="Name8" presStyleCnt="0"/>
      <dgm:spPr/>
    </dgm:pt>
    <dgm:pt modelId="{F2E0F576-916E-47E2-A827-A477A1D9837A}" type="pres">
      <dgm:prSet presAssocID="{3DA44A7D-8552-467C-AD1E-D1B2FFA5DCB7}" presName="level" presStyleLbl="node1" presStyleIdx="1" presStyleCnt="3">
        <dgm:presLayoutVars>
          <dgm:chMax val="1"/>
          <dgm:bulletEnabled val="1"/>
        </dgm:presLayoutVars>
      </dgm:prSet>
      <dgm:spPr/>
    </dgm:pt>
    <dgm:pt modelId="{1F7D2783-482A-4CB6-BDB1-782B4B862CA6}" type="pres">
      <dgm:prSet presAssocID="{3DA44A7D-8552-467C-AD1E-D1B2FFA5DCB7}" presName="levelTx" presStyleLbl="revTx" presStyleIdx="0" presStyleCnt="0">
        <dgm:presLayoutVars>
          <dgm:chMax val="1"/>
          <dgm:bulletEnabled val="1"/>
        </dgm:presLayoutVars>
      </dgm:prSet>
      <dgm:spPr/>
    </dgm:pt>
    <dgm:pt modelId="{B61A0AAD-3E8C-48CD-B144-11B85500D42A}" type="pres">
      <dgm:prSet presAssocID="{7110C2EA-E4C3-44D0-9A9F-4E4025320742}" presName="Name8" presStyleCnt="0"/>
      <dgm:spPr/>
    </dgm:pt>
    <dgm:pt modelId="{9C43E299-6863-43A6-8675-16446E3A97C3}" type="pres">
      <dgm:prSet presAssocID="{7110C2EA-E4C3-44D0-9A9F-4E4025320742}" presName="level" presStyleLbl="node1" presStyleIdx="2" presStyleCnt="3" custScaleX="100504" custScaleY="166020">
        <dgm:presLayoutVars>
          <dgm:chMax val="1"/>
          <dgm:bulletEnabled val="1"/>
        </dgm:presLayoutVars>
      </dgm:prSet>
      <dgm:spPr/>
    </dgm:pt>
    <dgm:pt modelId="{C8049ECD-DBF1-463B-A85A-0B8677BFC135}" type="pres">
      <dgm:prSet presAssocID="{7110C2EA-E4C3-44D0-9A9F-4E4025320742}" presName="levelTx" presStyleLbl="revTx" presStyleIdx="0" presStyleCnt="0">
        <dgm:presLayoutVars>
          <dgm:chMax val="1"/>
          <dgm:bulletEnabled val="1"/>
        </dgm:presLayoutVars>
      </dgm:prSet>
      <dgm:spPr/>
    </dgm:pt>
  </dgm:ptLst>
  <dgm:cxnLst>
    <dgm:cxn modelId="{EB8B1606-0EBE-467A-AE6E-7B248C7E5ACD}" type="presOf" srcId="{A256D982-0E4E-471F-AE36-DD3F660DA02F}" destId="{83BEE9F0-CB8B-4325-84E1-A39126A5819C}" srcOrd="0" destOrd="0" presId="urn:microsoft.com/office/officeart/2005/8/layout/pyramid3"/>
    <dgm:cxn modelId="{85FD5864-585A-40B1-B6A3-321DF8CB5C37}" type="presOf" srcId="{7110C2EA-E4C3-44D0-9A9F-4E4025320742}" destId="{9C43E299-6863-43A6-8675-16446E3A97C3}" srcOrd="0" destOrd="0" presId="urn:microsoft.com/office/officeart/2005/8/layout/pyramid3"/>
    <dgm:cxn modelId="{7C258A7F-0E38-47AE-9282-EAF6BFDF1CB7}" type="presOf" srcId="{3DA44A7D-8552-467C-AD1E-D1B2FFA5DCB7}" destId="{1F7D2783-482A-4CB6-BDB1-782B4B862CA6}" srcOrd="1" destOrd="0" presId="urn:microsoft.com/office/officeart/2005/8/layout/pyramid3"/>
    <dgm:cxn modelId="{658785B8-EE6E-4492-8C6F-E41E01904C9F}" type="presOf" srcId="{5DBD878D-50F1-4DF1-B7F3-331D097FEA78}" destId="{07719532-8CBA-4B22-8777-032BE5FB1EFE}" srcOrd="1" destOrd="0" presId="urn:microsoft.com/office/officeart/2005/8/layout/pyramid3"/>
    <dgm:cxn modelId="{59412ABB-DF44-4B51-9772-56BA1F9C1024}" srcId="{A256D982-0E4E-471F-AE36-DD3F660DA02F}" destId="{3DA44A7D-8552-467C-AD1E-D1B2FFA5DCB7}" srcOrd="1" destOrd="0" parTransId="{596945DC-4B61-4481-A235-B24B4014C1C9}" sibTransId="{CCE56ADD-0157-410A-9E2B-12FCE2F61989}"/>
    <dgm:cxn modelId="{F9F9A2C6-38FE-43CC-BEAD-FBE2643B004F}" type="presOf" srcId="{5DBD878D-50F1-4DF1-B7F3-331D097FEA78}" destId="{8F592129-C0F1-4536-A7DA-459F79AAFAE5}" srcOrd="0" destOrd="0" presId="urn:microsoft.com/office/officeart/2005/8/layout/pyramid3"/>
    <dgm:cxn modelId="{2A516ED1-2C4F-49DB-8B32-F20BDFE3E34C}" srcId="{A256D982-0E4E-471F-AE36-DD3F660DA02F}" destId="{7110C2EA-E4C3-44D0-9A9F-4E4025320742}" srcOrd="2" destOrd="0" parTransId="{023D06FE-20DB-4C9F-BD5E-C32632FDABC2}" sibTransId="{08675D1C-5837-46BF-B9D5-2594C2E1EAA1}"/>
    <dgm:cxn modelId="{05222FD5-350D-41BC-B22E-9557891462F8}" srcId="{A256D982-0E4E-471F-AE36-DD3F660DA02F}" destId="{5DBD878D-50F1-4DF1-B7F3-331D097FEA78}" srcOrd="0" destOrd="0" parTransId="{CFADFFF2-78CB-4735-8812-6A9FA75673F0}" sibTransId="{40012E0F-E1B9-4CFB-ACE9-DEC14CA36A13}"/>
    <dgm:cxn modelId="{5977C6F6-2032-4591-9C43-1CDAD8B46F60}" type="presOf" srcId="{3DA44A7D-8552-467C-AD1E-D1B2FFA5DCB7}" destId="{F2E0F576-916E-47E2-A827-A477A1D9837A}" srcOrd="0" destOrd="0" presId="urn:microsoft.com/office/officeart/2005/8/layout/pyramid3"/>
    <dgm:cxn modelId="{29226EFA-2583-41AB-BB5C-BEC1FAF58FD7}" type="presOf" srcId="{7110C2EA-E4C3-44D0-9A9F-4E4025320742}" destId="{C8049ECD-DBF1-463B-A85A-0B8677BFC135}" srcOrd="1" destOrd="0" presId="urn:microsoft.com/office/officeart/2005/8/layout/pyramid3"/>
    <dgm:cxn modelId="{CFE7E12C-E8FF-4FFE-AC4E-11B14B7BDB0A}" type="presParOf" srcId="{83BEE9F0-CB8B-4325-84E1-A39126A5819C}" destId="{2D917CF0-BDB4-4EBE-91CD-BAE8C8904280}" srcOrd="0" destOrd="0" presId="urn:microsoft.com/office/officeart/2005/8/layout/pyramid3"/>
    <dgm:cxn modelId="{42B1F2A2-7B68-41B0-96F4-E7C646F3A331}" type="presParOf" srcId="{2D917CF0-BDB4-4EBE-91CD-BAE8C8904280}" destId="{8F592129-C0F1-4536-A7DA-459F79AAFAE5}" srcOrd="0" destOrd="0" presId="urn:microsoft.com/office/officeart/2005/8/layout/pyramid3"/>
    <dgm:cxn modelId="{0FB6D9A8-F2A7-457C-8B8F-573BD73C7610}" type="presParOf" srcId="{2D917CF0-BDB4-4EBE-91CD-BAE8C8904280}" destId="{07719532-8CBA-4B22-8777-032BE5FB1EFE}" srcOrd="1" destOrd="0" presId="urn:microsoft.com/office/officeart/2005/8/layout/pyramid3"/>
    <dgm:cxn modelId="{E3430D37-069E-4B42-BD07-96DEDBAA0650}" type="presParOf" srcId="{83BEE9F0-CB8B-4325-84E1-A39126A5819C}" destId="{C529A6CA-7868-4CC1-8BC1-7888E68DA627}" srcOrd="1" destOrd="0" presId="urn:microsoft.com/office/officeart/2005/8/layout/pyramid3"/>
    <dgm:cxn modelId="{990DE139-DA4E-48A6-A995-10BDB8E0FF3F}" type="presParOf" srcId="{C529A6CA-7868-4CC1-8BC1-7888E68DA627}" destId="{F2E0F576-916E-47E2-A827-A477A1D9837A}" srcOrd="0" destOrd="0" presId="urn:microsoft.com/office/officeart/2005/8/layout/pyramid3"/>
    <dgm:cxn modelId="{D3E04E8F-7150-44FF-9F32-5D8B6A8F7FA1}" type="presParOf" srcId="{C529A6CA-7868-4CC1-8BC1-7888E68DA627}" destId="{1F7D2783-482A-4CB6-BDB1-782B4B862CA6}" srcOrd="1" destOrd="0" presId="urn:microsoft.com/office/officeart/2005/8/layout/pyramid3"/>
    <dgm:cxn modelId="{2B996530-0BCA-4374-8726-E5D72D129462}" type="presParOf" srcId="{83BEE9F0-CB8B-4325-84E1-A39126A5819C}" destId="{B61A0AAD-3E8C-48CD-B144-11B85500D42A}" srcOrd="2" destOrd="0" presId="urn:microsoft.com/office/officeart/2005/8/layout/pyramid3"/>
    <dgm:cxn modelId="{E073D90C-FC22-41DF-8F0C-7921E7FA4E00}" type="presParOf" srcId="{B61A0AAD-3E8C-48CD-B144-11B85500D42A}" destId="{9C43E299-6863-43A6-8675-16446E3A97C3}" srcOrd="0" destOrd="0" presId="urn:microsoft.com/office/officeart/2005/8/layout/pyramid3"/>
    <dgm:cxn modelId="{345208D9-00C0-4056-B892-FB28FFF30B5F}" type="presParOf" srcId="{B61A0AAD-3E8C-48CD-B144-11B85500D42A}" destId="{C8049ECD-DBF1-463B-A85A-0B8677BFC135}"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EDFDF7-41B0-42FC-A99F-48F052196619}">
      <dsp:nvSpPr>
        <dsp:cNvPr id="0" name=""/>
        <dsp:cNvSpPr/>
      </dsp:nvSpPr>
      <dsp:spPr>
        <a:xfrm>
          <a:off x="4157578" y="0"/>
          <a:ext cx="1663031" cy="1015665"/>
        </a:xfrm>
        <a:prstGeom prst="trapezoid">
          <a:avLst>
            <a:gd name="adj" fmla="val 81869"/>
          </a:avLst>
        </a:prstGeom>
        <a:solidFill>
          <a:schemeClr val="bg1">
            <a:lumMod val="9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dirty="0" err="1">
              <a:solidFill>
                <a:schemeClr val="accent1">
                  <a:lumMod val="50000"/>
                </a:schemeClr>
              </a:solidFill>
            </a:rPr>
            <a:t>Evalua-tion</a:t>
          </a:r>
          <a:endParaRPr lang="en-AU" sz="2400" b="1" kern="1200" dirty="0">
            <a:solidFill>
              <a:schemeClr val="accent1">
                <a:lumMod val="50000"/>
              </a:schemeClr>
            </a:solidFill>
          </a:endParaRPr>
        </a:p>
      </dsp:txBody>
      <dsp:txXfrm>
        <a:off x="4157578" y="0"/>
        <a:ext cx="1663031" cy="1015665"/>
      </dsp:txXfrm>
    </dsp:sp>
    <dsp:sp modelId="{9E9E7F8E-6081-4C36-8E54-355B16FEA9B4}">
      <dsp:nvSpPr>
        <dsp:cNvPr id="0" name=""/>
        <dsp:cNvSpPr/>
      </dsp:nvSpPr>
      <dsp:spPr>
        <a:xfrm>
          <a:off x="3326062" y="1015665"/>
          <a:ext cx="3326062" cy="1015665"/>
        </a:xfrm>
        <a:prstGeom prst="trapezoid">
          <a:avLst>
            <a:gd name="adj" fmla="val 81869"/>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dirty="0">
              <a:solidFill>
                <a:schemeClr val="bg1"/>
              </a:solidFill>
            </a:rPr>
            <a:t>Synthesis</a:t>
          </a:r>
        </a:p>
      </dsp:txBody>
      <dsp:txXfrm>
        <a:off x="3908123" y="1015665"/>
        <a:ext cx="2161940" cy="1015665"/>
      </dsp:txXfrm>
    </dsp:sp>
    <dsp:sp modelId="{3A2964CD-DCFE-41BA-93CB-1D1E5C1AAEC8}">
      <dsp:nvSpPr>
        <dsp:cNvPr id="0" name=""/>
        <dsp:cNvSpPr/>
      </dsp:nvSpPr>
      <dsp:spPr>
        <a:xfrm>
          <a:off x="2494547" y="2031330"/>
          <a:ext cx="4989094" cy="1015665"/>
        </a:xfrm>
        <a:prstGeom prst="trapezoid">
          <a:avLst>
            <a:gd name="adj" fmla="val 81869"/>
          </a:avLst>
        </a:prstGeom>
        <a:solidFill>
          <a:srgbClr val="FF66F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dirty="0">
              <a:solidFill>
                <a:schemeClr val="bg1"/>
              </a:solidFill>
            </a:rPr>
            <a:t>Analysis</a:t>
          </a:r>
        </a:p>
      </dsp:txBody>
      <dsp:txXfrm>
        <a:off x="3367638" y="2031330"/>
        <a:ext cx="3242911" cy="1015665"/>
      </dsp:txXfrm>
    </dsp:sp>
    <dsp:sp modelId="{2F1CAE9F-82E5-4064-887B-7221CAAB0B79}">
      <dsp:nvSpPr>
        <dsp:cNvPr id="0" name=""/>
        <dsp:cNvSpPr/>
      </dsp:nvSpPr>
      <dsp:spPr>
        <a:xfrm>
          <a:off x="1663031" y="3046995"/>
          <a:ext cx="6652125" cy="1015665"/>
        </a:xfrm>
        <a:prstGeom prst="trapezoid">
          <a:avLst>
            <a:gd name="adj" fmla="val 81869"/>
          </a:avLst>
        </a:prstGeom>
        <a:solidFill>
          <a:schemeClr val="accent5">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dirty="0">
              <a:solidFill>
                <a:schemeClr val="bg1"/>
              </a:solidFill>
            </a:rPr>
            <a:t>Application</a:t>
          </a:r>
        </a:p>
      </dsp:txBody>
      <dsp:txXfrm>
        <a:off x="2827153" y="3046995"/>
        <a:ext cx="4323881" cy="1015665"/>
      </dsp:txXfrm>
    </dsp:sp>
    <dsp:sp modelId="{45905351-3220-4BB0-810D-F8281588319B}">
      <dsp:nvSpPr>
        <dsp:cNvPr id="0" name=""/>
        <dsp:cNvSpPr/>
      </dsp:nvSpPr>
      <dsp:spPr>
        <a:xfrm>
          <a:off x="831515" y="4062660"/>
          <a:ext cx="8315156" cy="1015665"/>
        </a:xfrm>
        <a:prstGeom prst="trapezoid">
          <a:avLst>
            <a:gd name="adj" fmla="val 81869"/>
          </a:avLst>
        </a:prstGeom>
        <a:solidFill>
          <a:schemeClr val="accent6">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dirty="0">
              <a:solidFill>
                <a:schemeClr val="bg1"/>
              </a:solidFill>
            </a:rPr>
            <a:t>Comprehension</a:t>
          </a:r>
        </a:p>
      </dsp:txBody>
      <dsp:txXfrm>
        <a:off x="2286668" y="4062660"/>
        <a:ext cx="5404851" cy="1015665"/>
      </dsp:txXfrm>
    </dsp:sp>
    <dsp:sp modelId="{B5E9D68E-2AA0-47E4-839F-A5326E023367}">
      <dsp:nvSpPr>
        <dsp:cNvPr id="0" name=""/>
        <dsp:cNvSpPr/>
      </dsp:nvSpPr>
      <dsp:spPr>
        <a:xfrm>
          <a:off x="0" y="5078325"/>
          <a:ext cx="9978188" cy="1015665"/>
        </a:xfrm>
        <a:prstGeom prst="trapezoid">
          <a:avLst>
            <a:gd name="adj" fmla="val 81869"/>
          </a:avLst>
        </a:prstGeom>
        <a:solidFill>
          <a:schemeClr val="accent2">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dirty="0">
              <a:solidFill>
                <a:schemeClr val="bg1"/>
              </a:solidFill>
            </a:rPr>
            <a:t>Knowledge</a:t>
          </a:r>
        </a:p>
      </dsp:txBody>
      <dsp:txXfrm>
        <a:off x="1746182" y="5078325"/>
        <a:ext cx="6485822" cy="10156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592129-C0F1-4536-A7DA-459F79AAFAE5}">
      <dsp:nvSpPr>
        <dsp:cNvPr id="0" name=""/>
        <dsp:cNvSpPr/>
      </dsp:nvSpPr>
      <dsp:spPr>
        <a:xfrm rot="10800000">
          <a:off x="0" y="0"/>
          <a:ext cx="8980585" cy="1788909"/>
        </a:xfrm>
        <a:prstGeom prst="trapezoid">
          <a:avLst>
            <a:gd name="adj" fmla="val 6857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accent1"/>
              </a:solidFill>
            </a:rPr>
            <a:t>Introduces the topic and explains </a:t>
          </a:r>
          <a:r>
            <a:rPr lang="en-AU" sz="2800" b="1" kern="1200">
              <a:solidFill>
                <a:schemeClr val="accent1"/>
              </a:solidFill>
            </a:rPr>
            <a:t>why it is important</a:t>
          </a:r>
          <a:endParaRPr lang="en-US" sz="2800" b="1" kern="1200">
            <a:solidFill>
              <a:schemeClr val="accent1"/>
            </a:solidFill>
          </a:endParaRPr>
        </a:p>
      </dsp:txBody>
      <dsp:txXfrm rot="-10800000">
        <a:off x="1571602" y="0"/>
        <a:ext cx="5837380" cy="1788909"/>
      </dsp:txXfrm>
    </dsp:sp>
    <dsp:sp modelId="{F2E0F576-916E-47E2-A827-A477A1D9837A}">
      <dsp:nvSpPr>
        <dsp:cNvPr id="0" name=""/>
        <dsp:cNvSpPr/>
      </dsp:nvSpPr>
      <dsp:spPr>
        <a:xfrm rot="10800000">
          <a:off x="1226788" y="1788909"/>
          <a:ext cx="6527007" cy="1788909"/>
        </a:xfrm>
        <a:prstGeom prst="trapezoid">
          <a:avLst>
            <a:gd name="adj" fmla="val 6857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AU" sz="2800" b="1" kern="1200">
              <a:solidFill>
                <a:schemeClr val="accent1"/>
              </a:solidFill>
            </a:rPr>
            <a:t>States the aim and scope of the report</a:t>
          </a:r>
          <a:endParaRPr lang="en-US" sz="2800" b="1" kern="1200">
            <a:solidFill>
              <a:schemeClr val="accent1"/>
            </a:solidFill>
          </a:endParaRPr>
        </a:p>
      </dsp:txBody>
      <dsp:txXfrm rot="-10800000">
        <a:off x="2369015" y="1788909"/>
        <a:ext cx="4242554" cy="1788909"/>
      </dsp:txXfrm>
    </dsp:sp>
    <dsp:sp modelId="{9C43E299-6863-43A6-8675-16446E3A97C3}">
      <dsp:nvSpPr>
        <dsp:cNvPr id="0" name=""/>
        <dsp:cNvSpPr/>
      </dsp:nvSpPr>
      <dsp:spPr>
        <a:xfrm rot="10800000">
          <a:off x="2443312" y="3577818"/>
          <a:ext cx="4093959" cy="2969946"/>
        </a:xfrm>
        <a:prstGeom prst="trapezoid">
          <a:avLst>
            <a:gd name="adj" fmla="val 6857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0" rIns="30480" bIns="30480" numCol="1" spcCol="1270" anchor="t" anchorCtr="1">
          <a:noAutofit/>
        </a:bodyPr>
        <a:lstStyle/>
        <a:p>
          <a:pPr marL="0" lvl="0" indent="0" algn="ctr" defTabSz="1066800">
            <a:lnSpc>
              <a:spcPct val="90000"/>
            </a:lnSpc>
            <a:spcBef>
              <a:spcPct val="0"/>
            </a:spcBef>
            <a:spcAft>
              <a:spcPct val="35000"/>
            </a:spcAft>
            <a:buNone/>
          </a:pPr>
          <a:endParaRPr lang="en-US" sz="2400" b="1" kern="1200">
            <a:solidFill>
              <a:schemeClr val="bg1"/>
            </a:solidFill>
          </a:endParaRPr>
        </a:p>
        <a:p>
          <a:pPr marL="0" lvl="0" indent="0" algn="ctr" defTabSz="1066800">
            <a:lnSpc>
              <a:spcPct val="90000"/>
            </a:lnSpc>
            <a:spcBef>
              <a:spcPct val="0"/>
            </a:spcBef>
            <a:spcAft>
              <a:spcPct val="35000"/>
            </a:spcAft>
            <a:buNone/>
          </a:pPr>
          <a:r>
            <a:rPr lang="en-US" sz="2800" b="1" kern="1200">
              <a:solidFill>
                <a:schemeClr val="accent1"/>
              </a:solidFill>
            </a:rPr>
            <a:t>Outlines </a:t>
          </a:r>
        </a:p>
        <a:p>
          <a:pPr marL="0" lvl="0" indent="0" algn="ctr" defTabSz="1066800">
            <a:lnSpc>
              <a:spcPct val="90000"/>
            </a:lnSpc>
            <a:spcBef>
              <a:spcPct val="0"/>
            </a:spcBef>
            <a:spcAft>
              <a:spcPct val="35000"/>
            </a:spcAft>
            <a:buNone/>
          </a:pPr>
          <a:r>
            <a:rPr lang="en-US" sz="2800" b="1" kern="1200">
              <a:solidFill>
                <a:schemeClr val="accent1"/>
              </a:solidFill>
            </a:rPr>
            <a:t>the structure</a:t>
          </a:r>
        </a:p>
      </dsp:txBody>
      <dsp:txXfrm rot="-10800000">
        <a:off x="2443312" y="3577818"/>
        <a:ext cx="4093959" cy="29699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592129-C0F1-4536-A7DA-459F79AAFAE5}">
      <dsp:nvSpPr>
        <dsp:cNvPr id="0" name=""/>
        <dsp:cNvSpPr/>
      </dsp:nvSpPr>
      <dsp:spPr>
        <a:xfrm rot="10800000">
          <a:off x="0" y="0"/>
          <a:ext cx="8980585" cy="1788909"/>
        </a:xfrm>
        <a:prstGeom prst="trapezoid">
          <a:avLst>
            <a:gd name="adj" fmla="val 6857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Introduces the topic and provides some context</a:t>
          </a:r>
        </a:p>
      </dsp:txBody>
      <dsp:txXfrm rot="-10800000">
        <a:off x="1571602" y="0"/>
        <a:ext cx="5837380" cy="1788909"/>
      </dsp:txXfrm>
    </dsp:sp>
    <dsp:sp modelId="{F2E0F576-916E-47E2-A827-A477A1D9837A}">
      <dsp:nvSpPr>
        <dsp:cNvPr id="0" name=""/>
        <dsp:cNvSpPr/>
      </dsp:nvSpPr>
      <dsp:spPr>
        <a:xfrm rot="10800000">
          <a:off x="1226788" y="1788909"/>
          <a:ext cx="6527007" cy="1788909"/>
        </a:xfrm>
        <a:prstGeom prst="trapezoid">
          <a:avLst>
            <a:gd name="adj" fmla="val 6857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AU" sz="2800" b="1" kern="1200">
              <a:solidFill>
                <a:schemeClr val="accent1"/>
              </a:solidFill>
            </a:rPr>
            <a:t>States the aim and scope of the report</a:t>
          </a:r>
          <a:endParaRPr lang="en-US" sz="2800" b="1" kern="1200">
            <a:solidFill>
              <a:schemeClr val="accent1"/>
            </a:solidFill>
          </a:endParaRPr>
        </a:p>
      </dsp:txBody>
      <dsp:txXfrm rot="-10800000">
        <a:off x="2369015" y="1788909"/>
        <a:ext cx="4242554" cy="1788909"/>
      </dsp:txXfrm>
    </dsp:sp>
    <dsp:sp modelId="{9C43E299-6863-43A6-8675-16446E3A97C3}">
      <dsp:nvSpPr>
        <dsp:cNvPr id="0" name=""/>
        <dsp:cNvSpPr/>
      </dsp:nvSpPr>
      <dsp:spPr>
        <a:xfrm rot="10800000">
          <a:off x="2443312" y="3577818"/>
          <a:ext cx="4093959" cy="2969946"/>
        </a:xfrm>
        <a:prstGeom prst="trapezoid">
          <a:avLst>
            <a:gd name="adj" fmla="val 6857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0" rIns="30480" bIns="30480" numCol="1" spcCol="1270" anchor="t" anchorCtr="1">
          <a:noAutofit/>
        </a:bodyPr>
        <a:lstStyle/>
        <a:p>
          <a:pPr marL="0" lvl="0" indent="0" algn="ctr" defTabSz="1066800">
            <a:lnSpc>
              <a:spcPct val="90000"/>
            </a:lnSpc>
            <a:spcBef>
              <a:spcPct val="0"/>
            </a:spcBef>
            <a:spcAft>
              <a:spcPct val="35000"/>
            </a:spcAft>
            <a:buNone/>
          </a:pPr>
          <a:endParaRPr lang="en-US" sz="2400" b="1" kern="1200">
            <a:solidFill>
              <a:schemeClr val="bg1"/>
            </a:solidFill>
          </a:endParaRPr>
        </a:p>
        <a:p>
          <a:pPr marL="0" lvl="0" indent="0" algn="ctr" defTabSz="1066800">
            <a:lnSpc>
              <a:spcPct val="90000"/>
            </a:lnSpc>
            <a:spcBef>
              <a:spcPct val="0"/>
            </a:spcBef>
            <a:spcAft>
              <a:spcPct val="35000"/>
            </a:spcAft>
            <a:buNone/>
          </a:pPr>
          <a:r>
            <a:rPr lang="en-US" sz="2800" b="1" kern="1200">
              <a:solidFill>
                <a:schemeClr val="accent1"/>
              </a:solidFill>
            </a:rPr>
            <a:t>Outlines </a:t>
          </a:r>
        </a:p>
        <a:p>
          <a:pPr marL="0" lvl="0" indent="0" algn="ctr" defTabSz="1066800">
            <a:lnSpc>
              <a:spcPct val="90000"/>
            </a:lnSpc>
            <a:spcBef>
              <a:spcPct val="0"/>
            </a:spcBef>
            <a:spcAft>
              <a:spcPct val="35000"/>
            </a:spcAft>
            <a:buNone/>
          </a:pPr>
          <a:r>
            <a:rPr lang="en-US" sz="2800" b="1" kern="1200">
              <a:solidFill>
                <a:schemeClr val="accent1"/>
              </a:solidFill>
            </a:rPr>
            <a:t>the structure</a:t>
          </a:r>
        </a:p>
      </dsp:txBody>
      <dsp:txXfrm rot="-10800000">
        <a:off x="2443312" y="3577818"/>
        <a:ext cx="4093959" cy="29699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592129-C0F1-4536-A7DA-459F79AAFAE5}">
      <dsp:nvSpPr>
        <dsp:cNvPr id="0" name=""/>
        <dsp:cNvSpPr/>
      </dsp:nvSpPr>
      <dsp:spPr>
        <a:xfrm rot="10800000">
          <a:off x="0" y="0"/>
          <a:ext cx="8980585" cy="1788909"/>
        </a:xfrm>
        <a:prstGeom prst="trapezoid">
          <a:avLst>
            <a:gd name="adj" fmla="val 6857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Introduces the topic and provides some context</a:t>
          </a:r>
        </a:p>
      </dsp:txBody>
      <dsp:txXfrm rot="-10800000">
        <a:off x="1571602" y="0"/>
        <a:ext cx="5837380" cy="1788909"/>
      </dsp:txXfrm>
    </dsp:sp>
    <dsp:sp modelId="{F2E0F576-916E-47E2-A827-A477A1D9837A}">
      <dsp:nvSpPr>
        <dsp:cNvPr id="0" name=""/>
        <dsp:cNvSpPr/>
      </dsp:nvSpPr>
      <dsp:spPr>
        <a:xfrm rot="10800000">
          <a:off x="1226788" y="1788909"/>
          <a:ext cx="6527007" cy="1788909"/>
        </a:xfrm>
        <a:prstGeom prst="trapezoid">
          <a:avLst>
            <a:gd name="adj" fmla="val 6857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AU" sz="2800" b="1" kern="1200" dirty="0">
              <a:solidFill>
                <a:schemeClr val="bg1"/>
              </a:solidFill>
            </a:rPr>
            <a:t>States the writer’s perspective on the topic</a:t>
          </a:r>
          <a:endParaRPr lang="en-US" sz="2800" b="1" kern="1200" dirty="0">
            <a:solidFill>
              <a:schemeClr val="bg1"/>
            </a:solidFill>
          </a:endParaRPr>
        </a:p>
      </dsp:txBody>
      <dsp:txXfrm rot="-10800000">
        <a:off x="2369015" y="1788909"/>
        <a:ext cx="4242554" cy="1788909"/>
      </dsp:txXfrm>
    </dsp:sp>
    <dsp:sp modelId="{9C43E299-6863-43A6-8675-16446E3A97C3}">
      <dsp:nvSpPr>
        <dsp:cNvPr id="0" name=""/>
        <dsp:cNvSpPr/>
      </dsp:nvSpPr>
      <dsp:spPr>
        <a:xfrm rot="10800000">
          <a:off x="2443312" y="3577818"/>
          <a:ext cx="4093959" cy="2969946"/>
        </a:xfrm>
        <a:prstGeom prst="trapezoid">
          <a:avLst>
            <a:gd name="adj" fmla="val 6857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0" rIns="30480" bIns="30480" numCol="1" spcCol="1270" anchor="t" anchorCtr="1">
          <a:noAutofit/>
        </a:bodyPr>
        <a:lstStyle/>
        <a:p>
          <a:pPr marL="0" lvl="0" indent="0" algn="ctr" defTabSz="1066800">
            <a:lnSpc>
              <a:spcPct val="90000"/>
            </a:lnSpc>
            <a:spcBef>
              <a:spcPct val="0"/>
            </a:spcBef>
            <a:spcAft>
              <a:spcPct val="35000"/>
            </a:spcAft>
            <a:buNone/>
          </a:pPr>
          <a:endParaRPr lang="en-US" sz="2400" b="1" kern="1200">
            <a:solidFill>
              <a:schemeClr val="bg1"/>
            </a:solidFill>
          </a:endParaRPr>
        </a:p>
        <a:p>
          <a:pPr marL="0" lvl="0" indent="0" algn="ctr" defTabSz="1066800">
            <a:lnSpc>
              <a:spcPct val="90000"/>
            </a:lnSpc>
            <a:spcBef>
              <a:spcPct val="0"/>
            </a:spcBef>
            <a:spcAft>
              <a:spcPct val="35000"/>
            </a:spcAft>
            <a:buNone/>
          </a:pPr>
          <a:r>
            <a:rPr lang="en-US" sz="2800" b="1" kern="1200">
              <a:solidFill>
                <a:schemeClr val="accent1"/>
              </a:solidFill>
            </a:rPr>
            <a:t>Outlines </a:t>
          </a:r>
        </a:p>
        <a:p>
          <a:pPr marL="0" lvl="0" indent="0" algn="ctr" defTabSz="1066800">
            <a:lnSpc>
              <a:spcPct val="90000"/>
            </a:lnSpc>
            <a:spcBef>
              <a:spcPct val="0"/>
            </a:spcBef>
            <a:spcAft>
              <a:spcPct val="35000"/>
            </a:spcAft>
            <a:buNone/>
          </a:pPr>
          <a:r>
            <a:rPr lang="en-US" sz="2800" b="1" kern="1200">
              <a:solidFill>
                <a:schemeClr val="accent1"/>
              </a:solidFill>
            </a:rPr>
            <a:t>the structure</a:t>
          </a:r>
        </a:p>
      </dsp:txBody>
      <dsp:txXfrm rot="-10800000">
        <a:off x="2443312" y="3577818"/>
        <a:ext cx="4093959" cy="29699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592129-C0F1-4536-A7DA-459F79AAFAE5}">
      <dsp:nvSpPr>
        <dsp:cNvPr id="0" name=""/>
        <dsp:cNvSpPr/>
      </dsp:nvSpPr>
      <dsp:spPr>
        <a:xfrm rot="10800000">
          <a:off x="0" y="0"/>
          <a:ext cx="8980585" cy="1788909"/>
        </a:xfrm>
        <a:prstGeom prst="trapezoid">
          <a:avLst>
            <a:gd name="adj" fmla="val 6857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Introduces the topic and provides some context</a:t>
          </a:r>
        </a:p>
      </dsp:txBody>
      <dsp:txXfrm rot="-10800000">
        <a:off x="1571602" y="0"/>
        <a:ext cx="5837380" cy="1788909"/>
      </dsp:txXfrm>
    </dsp:sp>
    <dsp:sp modelId="{F2E0F576-916E-47E2-A827-A477A1D9837A}">
      <dsp:nvSpPr>
        <dsp:cNvPr id="0" name=""/>
        <dsp:cNvSpPr/>
      </dsp:nvSpPr>
      <dsp:spPr>
        <a:xfrm rot="10800000">
          <a:off x="1226788" y="1788909"/>
          <a:ext cx="6527007" cy="1788909"/>
        </a:xfrm>
        <a:prstGeom prst="trapezoid">
          <a:avLst>
            <a:gd name="adj" fmla="val 6857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AU" sz="2800" b="1" kern="1200" dirty="0">
              <a:solidFill>
                <a:schemeClr val="bg1"/>
              </a:solidFill>
            </a:rPr>
            <a:t>States the writer’s perspective on the topic</a:t>
          </a:r>
          <a:endParaRPr lang="en-US" sz="2800" b="1" kern="1200" dirty="0">
            <a:solidFill>
              <a:schemeClr val="bg1"/>
            </a:solidFill>
          </a:endParaRPr>
        </a:p>
      </dsp:txBody>
      <dsp:txXfrm rot="-10800000">
        <a:off x="2369015" y="1788909"/>
        <a:ext cx="4242554" cy="1788909"/>
      </dsp:txXfrm>
    </dsp:sp>
    <dsp:sp modelId="{9C43E299-6863-43A6-8675-16446E3A97C3}">
      <dsp:nvSpPr>
        <dsp:cNvPr id="0" name=""/>
        <dsp:cNvSpPr/>
      </dsp:nvSpPr>
      <dsp:spPr>
        <a:xfrm rot="10800000">
          <a:off x="2443312" y="3577818"/>
          <a:ext cx="4093959" cy="2969946"/>
        </a:xfrm>
        <a:prstGeom prst="trapezoid">
          <a:avLst>
            <a:gd name="adj" fmla="val 6857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0" rIns="30480" bIns="30480" numCol="1" spcCol="1270" anchor="t" anchorCtr="1">
          <a:noAutofit/>
        </a:bodyPr>
        <a:lstStyle/>
        <a:p>
          <a:pPr marL="0" lvl="0" indent="0" algn="ctr" defTabSz="1066800">
            <a:lnSpc>
              <a:spcPct val="90000"/>
            </a:lnSpc>
            <a:spcBef>
              <a:spcPct val="0"/>
            </a:spcBef>
            <a:spcAft>
              <a:spcPct val="35000"/>
            </a:spcAft>
            <a:buNone/>
          </a:pPr>
          <a:endParaRPr lang="en-US" sz="2400" b="1" kern="1200">
            <a:solidFill>
              <a:schemeClr val="bg1"/>
            </a:solidFill>
          </a:endParaRPr>
        </a:p>
        <a:p>
          <a:pPr marL="0" lvl="0" indent="0" algn="ctr" defTabSz="1066800">
            <a:lnSpc>
              <a:spcPct val="90000"/>
            </a:lnSpc>
            <a:spcBef>
              <a:spcPct val="0"/>
            </a:spcBef>
            <a:spcAft>
              <a:spcPct val="35000"/>
            </a:spcAft>
            <a:buNone/>
          </a:pPr>
          <a:r>
            <a:rPr lang="en-US" sz="2800" b="1" kern="1200">
              <a:solidFill>
                <a:schemeClr val="bg1"/>
              </a:solidFill>
            </a:rPr>
            <a:t>Outlines </a:t>
          </a:r>
        </a:p>
        <a:p>
          <a:pPr marL="0" lvl="0" indent="0" algn="ctr" defTabSz="1066800">
            <a:lnSpc>
              <a:spcPct val="90000"/>
            </a:lnSpc>
            <a:spcBef>
              <a:spcPct val="0"/>
            </a:spcBef>
            <a:spcAft>
              <a:spcPct val="35000"/>
            </a:spcAft>
            <a:buNone/>
          </a:pPr>
          <a:r>
            <a:rPr lang="en-US" sz="2800" b="1" kern="1200">
              <a:solidFill>
                <a:schemeClr val="bg1"/>
              </a:solidFill>
            </a:rPr>
            <a:t>the structure</a:t>
          </a:r>
        </a:p>
      </dsp:txBody>
      <dsp:txXfrm rot="-10800000">
        <a:off x="2443312" y="3577818"/>
        <a:ext cx="4093959" cy="2969946"/>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27BE0-8D26-2C46-B592-87513771FDEF}" type="datetimeFigureOut">
              <a:rPr lang="en-US" smtClean="0"/>
              <a:t>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364B19-607B-B942-B14B-DB932692D378}" type="slidenum">
              <a:rPr lang="en-US" smtClean="0"/>
              <a:t>‹#›</a:t>
            </a:fld>
            <a:endParaRPr lang="en-US"/>
          </a:p>
        </p:txBody>
      </p:sp>
    </p:spTree>
    <p:extLst>
      <p:ext uri="{BB962C8B-B14F-4D97-AF65-F5344CB8AC3E}">
        <p14:creationId xmlns:p14="http://schemas.microsoft.com/office/powerpoint/2010/main" val="101514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a:t>
            </a:fld>
            <a:endParaRPr lang="en-US"/>
          </a:p>
        </p:txBody>
      </p:sp>
    </p:spTree>
    <p:extLst>
      <p:ext uri="{BB962C8B-B14F-4D97-AF65-F5344CB8AC3E}">
        <p14:creationId xmlns:p14="http://schemas.microsoft.com/office/powerpoint/2010/main" val="3857419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make it easier for yourself, you could reword each</a:t>
            </a:r>
            <a:r>
              <a:rPr lang="en-AU" baseline="0" dirty="0"/>
              <a:t> sentence as a question.</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10</a:t>
            </a:fld>
            <a:endParaRPr lang="en-US"/>
          </a:p>
        </p:txBody>
      </p:sp>
    </p:spTree>
    <p:extLst>
      <p:ext uri="{BB962C8B-B14F-4D97-AF65-F5344CB8AC3E}">
        <p14:creationId xmlns:p14="http://schemas.microsoft.com/office/powerpoint/2010/main" val="1061454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are the instruction verbs in this assignment question?</a:t>
            </a:r>
          </a:p>
        </p:txBody>
      </p:sp>
      <p:sp>
        <p:nvSpPr>
          <p:cNvPr id="4" name="Slide Number Placeholder 3"/>
          <p:cNvSpPr>
            <a:spLocks noGrp="1"/>
          </p:cNvSpPr>
          <p:nvPr>
            <p:ph type="sldNum" sz="quarter" idx="10"/>
          </p:nvPr>
        </p:nvSpPr>
        <p:spPr/>
        <p:txBody>
          <a:bodyPr/>
          <a:lstStyle/>
          <a:p>
            <a:fld id="{11364B19-607B-B942-B14B-DB932692D378}" type="slidenum">
              <a:rPr lang="en-US" smtClean="0"/>
              <a:t>11</a:t>
            </a:fld>
            <a:endParaRPr lang="en-US"/>
          </a:p>
        </p:txBody>
      </p:sp>
    </p:spTree>
    <p:extLst>
      <p:ext uri="{BB962C8B-B14F-4D97-AF65-F5344CB8AC3E}">
        <p14:creationId xmlns:p14="http://schemas.microsoft.com/office/powerpoint/2010/main" val="3590050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essay must focus on these two issues.</a:t>
            </a:r>
          </a:p>
        </p:txBody>
      </p:sp>
      <p:sp>
        <p:nvSpPr>
          <p:cNvPr id="4" name="Slide Number Placeholder 3"/>
          <p:cNvSpPr>
            <a:spLocks noGrp="1"/>
          </p:cNvSpPr>
          <p:nvPr>
            <p:ph type="sldNum" sz="quarter" idx="10"/>
          </p:nvPr>
        </p:nvSpPr>
        <p:spPr/>
        <p:txBody>
          <a:bodyPr/>
          <a:lstStyle/>
          <a:p>
            <a:fld id="{11364B19-607B-B942-B14B-DB932692D378}" type="slidenum">
              <a:rPr lang="en-US" smtClean="0"/>
              <a:t>12</a:t>
            </a:fld>
            <a:endParaRPr lang="en-US"/>
          </a:p>
        </p:txBody>
      </p:sp>
    </p:spTree>
    <p:extLst>
      <p:ext uri="{BB962C8B-B14F-4D97-AF65-F5344CB8AC3E}">
        <p14:creationId xmlns:p14="http://schemas.microsoft.com/office/powerpoint/2010/main" val="3307378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Possible questions</a:t>
            </a:r>
          </a:p>
        </p:txBody>
      </p:sp>
      <p:sp>
        <p:nvSpPr>
          <p:cNvPr id="4" name="Slide Number Placeholder 3"/>
          <p:cNvSpPr>
            <a:spLocks noGrp="1"/>
          </p:cNvSpPr>
          <p:nvPr>
            <p:ph type="sldNum" sz="quarter" idx="10"/>
          </p:nvPr>
        </p:nvSpPr>
        <p:spPr/>
        <p:txBody>
          <a:bodyPr/>
          <a:lstStyle/>
          <a:p>
            <a:fld id="{11364B19-607B-B942-B14B-DB932692D378}" type="slidenum">
              <a:rPr lang="en-US" smtClean="0"/>
              <a:t>13</a:t>
            </a:fld>
            <a:endParaRPr lang="en-US"/>
          </a:p>
        </p:txBody>
      </p:sp>
    </p:spTree>
    <p:extLst>
      <p:ext uri="{BB962C8B-B14F-4D97-AF65-F5344CB8AC3E}">
        <p14:creationId xmlns:p14="http://schemas.microsoft.com/office/powerpoint/2010/main" val="2085116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AU" sz="1200" b="1" dirty="0">
              <a:solidFill>
                <a:schemeClr val="accent1">
                  <a:lumMod val="50000"/>
                </a:schemeClr>
              </a:solidFill>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14</a:t>
            </a:fld>
            <a:endParaRPr lang="en-US"/>
          </a:p>
        </p:txBody>
      </p:sp>
    </p:spTree>
    <p:extLst>
      <p:ext uri="{BB962C8B-B14F-4D97-AF65-F5344CB8AC3E}">
        <p14:creationId xmlns:p14="http://schemas.microsoft.com/office/powerpoint/2010/main" val="2767908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15</a:t>
            </a:fld>
            <a:endParaRPr lang="en-US"/>
          </a:p>
        </p:txBody>
      </p:sp>
    </p:spTree>
    <p:extLst>
      <p:ext uri="{BB962C8B-B14F-4D97-AF65-F5344CB8AC3E}">
        <p14:creationId xmlns:p14="http://schemas.microsoft.com/office/powerpoint/2010/main" val="2101663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cs typeface="Calibri"/>
              </a:rPr>
              <a:t>This is the structure of a typical introduction. All it means is that we start with information that is very broad and then narrow down to more specific information.</a:t>
            </a:r>
            <a:endParaRPr lang="en-AU" baseline="0" dirty="0">
              <a:cs typeface="Calibri"/>
            </a:endParaRPr>
          </a:p>
          <a:p>
            <a:endParaRPr lang="en-AU" baseline="0">
              <a:cs typeface="Calibri"/>
            </a:endParaRPr>
          </a:p>
          <a:p>
            <a:endParaRPr lang="en-AU" dirty="0">
              <a:cs typeface="Calibri"/>
            </a:endParaRPr>
          </a:p>
          <a:p>
            <a:endParaRPr lang="en-AU">
              <a:cs typeface="Calibri"/>
            </a:endParaRPr>
          </a:p>
          <a:p>
            <a:endParaRPr lang="en-AU">
              <a:cs typeface="Calibri"/>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16</a:t>
            </a:fld>
            <a:endParaRPr lang="en-US"/>
          </a:p>
        </p:txBody>
      </p:sp>
    </p:spTree>
    <p:extLst>
      <p:ext uri="{BB962C8B-B14F-4D97-AF65-F5344CB8AC3E}">
        <p14:creationId xmlns:p14="http://schemas.microsoft.com/office/powerpoint/2010/main" val="3985675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cs typeface="Calibri"/>
              </a:rPr>
              <a:t>We </a:t>
            </a:r>
            <a:r>
              <a:rPr lang="en-AU" dirty="0"/>
              <a:t>usually start by introducing the reader to the overall topic, and giving enough background information to help the reader understand why it's relevant and/or important.</a:t>
            </a:r>
            <a:endParaRPr lang="en-AU" dirty="0">
              <a:cs typeface="Calibri"/>
            </a:endParaRPr>
          </a:p>
          <a:p>
            <a:endParaRPr lang="en-AU">
              <a:cs typeface="Calibri"/>
            </a:endParaRPr>
          </a:p>
          <a:p>
            <a:endParaRPr lang="en-AU">
              <a:cs typeface="Calibri"/>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17</a:t>
            </a:fld>
            <a:endParaRPr lang="en-US"/>
          </a:p>
        </p:txBody>
      </p:sp>
    </p:spTree>
    <p:extLst>
      <p:ext uri="{BB962C8B-B14F-4D97-AF65-F5344CB8AC3E}">
        <p14:creationId xmlns:p14="http://schemas.microsoft.com/office/powerpoint/2010/main" val="260605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cs typeface="Calibri"/>
              </a:rPr>
              <a:t>Then it's common to give your </a:t>
            </a:r>
            <a:r>
              <a:rPr lang="en-AU" b="1" dirty="0">
                <a:cs typeface="Calibri"/>
              </a:rPr>
              <a:t>thesis statement,</a:t>
            </a:r>
            <a:r>
              <a:rPr lang="en-AU" dirty="0">
                <a:cs typeface="Calibri"/>
              </a:rPr>
              <a:t> which is the argument you plan to make in your essay (i.e. your perspective on the topic).</a:t>
            </a:r>
          </a:p>
          <a:p>
            <a:endParaRPr lang="en-AU" dirty="0">
              <a:cs typeface="Calibri"/>
            </a:endParaRPr>
          </a:p>
          <a:p>
            <a:endParaRPr lang="en-AU" dirty="0">
              <a:cs typeface="Calibri"/>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18</a:t>
            </a:fld>
            <a:endParaRPr lang="en-US"/>
          </a:p>
        </p:txBody>
      </p:sp>
    </p:spTree>
    <p:extLst>
      <p:ext uri="{BB962C8B-B14F-4D97-AF65-F5344CB8AC3E}">
        <p14:creationId xmlns:p14="http://schemas.microsoft.com/office/powerpoint/2010/main" val="1733781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cs typeface="Calibri"/>
              </a:rPr>
              <a:t>Finally, an introduction usually guides the reader by explaining how the essay will be structured. This means the reader can focus their energy on following your ideas rather than trying to work out how you've structured your writing.</a:t>
            </a:r>
          </a:p>
          <a:p>
            <a:endParaRPr lang="en-AU">
              <a:cs typeface="Calibri"/>
            </a:endParaRPr>
          </a:p>
          <a:p>
            <a:endParaRPr lang="en-AU">
              <a:cs typeface="Calibri"/>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19</a:t>
            </a:fld>
            <a:endParaRPr lang="en-US"/>
          </a:p>
        </p:txBody>
      </p:sp>
    </p:spTree>
    <p:extLst>
      <p:ext uri="{BB962C8B-B14F-4D97-AF65-F5344CB8AC3E}">
        <p14:creationId xmlns:p14="http://schemas.microsoft.com/office/powerpoint/2010/main" val="3448216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a:t>
            </a:fld>
            <a:endParaRPr lang="en-US"/>
          </a:p>
        </p:txBody>
      </p:sp>
    </p:spTree>
    <p:extLst>
      <p:ext uri="{BB962C8B-B14F-4D97-AF65-F5344CB8AC3E}">
        <p14:creationId xmlns:p14="http://schemas.microsoft.com/office/powerpoint/2010/main" val="943415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Responding to the question:</a:t>
            </a:r>
          </a:p>
          <a:p>
            <a:endParaRPr lang="en-AU" dirty="0"/>
          </a:p>
          <a:p>
            <a:r>
              <a:rPr lang="en-AU" i="1" dirty="0"/>
              <a:t>High speed rail is a key feature of public transport infrastructure in Europe, Asia and North America, yet has consistently been ignored by governments in Australia over many decades. Critically analyse the reasons behind this lack of action, and evaluate whether high speed rail provides a realistic alternative to domestic flights in the Australian context. </a:t>
            </a:r>
            <a:endParaRPr lang="en-AU" i="1" dirty="0">
              <a:cs typeface="Calibri"/>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20</a:t>
            </a:fld>
            <a:endParaRPr lang="en-US"/>
          </a:p>
        </p:txBody>
      </p:sp>
    </p:spTree>
    <p:extLst>
      <p:ext uri="{BB962C8B-B14F-4D97-AF65-F5344CB8AC3E}">
        <p14:creationId xmlns:p14="http://schemas.microsoft.com/office/powerpoint/2010/main" val="4202159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21</a:t>
            </a:fld>
            <a:endParaRPr lang="en-US"/>
          </a:p>
        </p:txBody>
      </p:sp>
    </p:spTree>
    <p:extLst>
      <p:ext uri="{BB962C8B-B14F-4D97-AF65-F5344CB8AC3E}">
        <p14:creationId xmlns:p14="http://schemas.microsoft.com/office/powerpoint/2010/main" val="1158844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cs typeface="Calibri"/>
              </a:rPr>
              <a:t>The statement of your argument is often called a "Thesis Statement".</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22</a:t>
            </a:fld>
            <a:endParaRPr lang="en-US"/>
          </a:p>
        </p:txBody>
      </p:sp>
    </p:spTree>
    <p:extLst>
      <p:ext uri="{BB962C8B-B14F-4D97-AF65-F5344CB8AC3E}">
        <p14:creationId xmlns:p14="http://schemas.microsoft.com/office/powerpoint/2010/main" val="3372051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23</a:t>
            </a:fld>
            <a:endParaRPr lang="en-US"/>
          </a:p>
        </p:txBody>
      </p:sp>
    </p:spTree>
    <p:extLst>
      <p:ext uri="{BB962C8B-B14F-4D97-AF65-F5344CB8AC3E}">
        <p14:creationId xmlns:p14="http://schemas.microsoft.com/office/powerpoint/2010/main" val="608361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cs typeface="Calibri"/>
              </a:rPr>
              <a:t>There is no rule for paragraph length, so the number of supporting sentences can range from 2 to as many as 7 or 8, depending on how much evidence or examples you want to provide.</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24</a:t>
            </a:fld>
            <a:endParaRPr lang="en-US"/>
          </a:p>
        </p:txBody>
      </p:sp>
    </p:spTree>
    <p:extLst>
      <p:ext uri="{BB962C8B-B14F-4D97-AF65-F5344CB8AC3E}">
        <p14:creationId xmlns:p14="http://schemas.microsoft.com/office/powerpoint/2010/main" val="1636467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cs typeface="Calibri"/>
              </a:rPr>
              <a:t>This is also known as TEAL, where the "T" stands for "topic". There are other ways of structuring paragraphs, but this one is simple and effective.</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25</a:t>
            </a:fld>
            <a:endParaRPr lang="en-US"/>
          </a:p>
        </p:txBody>
      </p:sp>
    </p:spTree>
    <p:extLst>
      <p:ext uri="{BB962C8B-B14F-4D97-AF65-F5344CB8AC3E}">
        <p14:creationId xmlns:p14="http://schemas.microsoft.com/office/powerpoint/2010/main" val="3692751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26</a:t>
            </a:fld>
            <a:endParaRPr lang="en-US"/>
          </a:p>
        </p:txBody>
      </p:sp>
    </p:spTree>
    <p:extLst>
      <p:ext uri="{BB962C8B-B14F-4D97-AF65-F5344CB8AC3E}">
        <p14:creationId xmlns:p14="http://schemas.microsoft.com/office/powerpoint/2010/main" val="13930307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Concluding paragraphs may also contain recommendations based on the arguments/evidence  presented throughout the essay.</a:t>
            </a:r>
          </a:p>
        </p:txBody>
      </p:sp>
      <p:sp>
        <p:nvSpPr>
          <p:cNvPr id="4" name="Slide Number Placeholder 3"/>
          <p:cNvSpPr>
            <a:spLocks noGrp="1"/>
          </p:cNvSpPr>
          <p:nvPr>
            <p:ph type="sldNum" sz="quarter" idx="10"/>
          </p:nvPr>
        </p:nvSpPr>
        <p:spPr/>
        <p:txBody>
          <a:bodyPr/>
          <a:lstStyle/>
          <a:p>
            <a:fld id="{11364B19-607B-B942-B14B-DB932692D378}" type="slidenum">
              <a:rPr lang="en-US" smtClean="0"/>
              <a:t>27</a:t>
            </a:fld>
            <a:endParaRPr lang="en-US"/>
          </a:p>
        </p:txBody>
      </p:sp>
    </p:spTree>
    <p:extLst>
      <p:ext uri="{BB962C8B-B14F-4D97-AF65-F5344CB8AC3E}">
        <p14:creationId xmlns:p14="http://schemas.microsoft.com/office/powerpoint/2010/main" val="7547497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28</a:t>
            </a:fld>
            <a:endParaRPr lang="en-US"/>
          </a:p>
        </p:txBody>
      </p:sp>
    </p:spTree>
    <p:extLst>
      <p:ext uri="{BB962C8B-B14F-4D97-AF65-F5344CB8AC3E}">
        <p14:creationId xmlns:p14="http://schemas.microsoft.com/office/powerpoint/2010/main" val="27300928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29</a:t>
            </a:fld>
            <a:endParaRPr lang="en-US"/>
          </a:p>
        </p:txBody>
      </p:sp>
    </p:spTree>
    <p:extLst>
      <p:ext uri="{BB962C8B-B14F-4D97-AF65-F5344CB8AC3E}">
        <p14:creationId xmlns:p14="http://schemas.microsoft.com/office/powerpoint/2010/main" val="2023906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a:t>
            </a:fld>
            <a:endParaRPr lang="en-US"/>
          </a:p>
        </p:txBody>
      </p:sp>
    </p:spTree>
    <p:extLst>
      <p:ext uri="{BB962C8B-B14F-4D97-AF65-F5344CB8AC3E}">
        <p14:creationId xmlns:p14="http://schemas.microsoft.com/office/powerpoint/2010/main" val="3420940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30</a:t>
            </a:fld>
            <a:endParaRPr lang="en-US"/>
          </a:p>
        </p:txBody>
      </p:sp>
    </p:spTree>
    <p:extLst>
      <p:ext uri="{BB962C8B-B14F-4D97-AF65-F5344CB8AC3E}">
        <p14:creationId xmlns:p14="http://schemas.microsoft.com/office/powerpoint/2010/main" val="952118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31</a:t>
            </a:fld>
            <a:endParaRPr lang="en-US"/>
          </a:p>
        </p:txBody>
      </p:sp>
    </p:spTree>
    <p:extLst>
      <p:ext uri="{BB962C8B-B14F-4D97-AF65-F5344CB8AC3E}">
        <p14:creationId xmlns:p14="http://schemas.microsoft.com/office/powerpoint/2010/main" val="8173098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EC96187-8B96-4AF1-A089-F51C4E93D4E8}" type="slidenum">
              <a:rPr lang="en-AU" smtClean="0"/>
              <a:t>32</a:t>
            </a:fld>
            <a:endParaRPr lang="en-AU"/>
          </a:p>
        </p:txBody>
      </p:sp>
    </p:spTree>
    <p:extLst>
      <p:ext uri="{BB962C8B-B14F-4D97-AF65-F5344CB8AC3E}">
        <p14:creationId xmlns:p14="http://schemas.microsoft.com/office/powerpoint/2010/main" val="12135256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33</a:t>
            </a:fld>
            <a:endParaRPr lang="en-US"/>
          </a:p>
        </p:txBody>
      </p:sp>
    </p:spTree>
    <p:extLst>
      <p:ext uri="{BB962C8B-B14F-4D97-AF65-F5344CB8AC3E}">
        <p14:creationId xmlns:p14="http://schemas.microsoft.com/office/powerpoint/2010/main" val="32158478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34</a:t>
            </a:fld>
            <a:endParaRPr lang="en-US"/>
          </a:p>
        </p:txBody>
      </p:sp>
    </p:spTree>
    <p:extLst>
      <p:ext uri="{BB962C8B-B14F-4D97-AF65-F5344CB8AC3E}">
        <p14:creationId xmlns:p14="http://schemas.microsoft.com/office/powerpoint/2010/main" val="2835373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cs typeface="Calibri" panose="020F0502020204030204"/>
              </a:rPr>
              <a:t>Many people think of an essay as primarily for demonstrating how well you understand the topic.</a:t>
            </a:r>
          </a:p>
          <a:p>
            <a:endParaRPr lang="en-AU" dirty="0">
              <a:cs typeface="Calibri" panose="020F0502020204030204"/>
            </a:endParaRPr>
          </a:p>
          <a:p>
            <a:r>
              <a:rPr lang="en-AU" dirty="0">
                <a:cs typeface="Calibri" panose="020F0502020204030204"/>
              </a:rPr>
              <a:t>But actually this is usually the least important purpose. More importantly, an</a:t>
            </a:r>
            <a:r>
              <a:rPr lang="en-AU" baseline="0" dirty="0">
                <a:cs typeface="Calibri" panose="020F0502020204030204"/>
              </a:rPr>
              <a:t> essay</a:t>
            </a:r>
            <a:r>
              <a:rPr lang="en-AU" dirty="0">
                <a:cs typeface="Calibri" panose="020F0502020204030204"/>
              </a:rPr>
              <a:t> allows you to explore different perspectives on the topic</a:t>
            </a:r>
            <a:r>
              <a:rPr lang="en-AU" baseline="0" dirty="0">
                <a:cs typeface="Calibri" panose="020F0502020204030204"/>
              </a:rPr>
              <a:t> </a:t>
            </a:r>
            <a:r>
              <a:rPr lang="en-AU" dirty="0">
                <a:cs typeface="Calibri" panose="020F0502020204030204"/>
              </a:rPr>
              <a:t>and the evidence supporting those perspectives, and then evaluate those to decide on YOUR perspective on the topic. This trains you to be a good critical; researcher, reader, thinker and writer.</a:t>
            </a:r>
          </a:p>
        </p:txBody>
      </p:sp>
      <p:sp>
        <p:nvSpPr>
          <p:cNvPr id="4" name="Slide Number Placeholder 3"/>
          <p:cNvSpPr>
            <a:spLocks noGrp="1"/>
          </p:cNvSpPr>
          <p:nvPr>
            <p:ph type="sldNum" sz="quarter" idx="10"/>
          </p:nvPr>
        </p:nvSpPr>
        <p:spPr/>
        <p:txBody>
          <a:bodyPr/>
          <a:lstStyle/>
          <a:p>
            <a:fld id="{11364B19-607B-B942-B14B-DB932692D378}" type="slidenum">
              <a:rPr lang="en-US" smtClean="0"/>
              <a:t>4</a:t>
            </a:fld>
            <a:endParaRPr lang="en-US"/>
          </a:p>
        </p:txBody>
      </p:sp>
    </p:spTree>
    <p:extLst>
      <p:ext uri="{BB962C8B-B14F-4D97-AF65-F5344CB8AC3E}">
        <p14:creationId xmlns:p14="http://schemas.microsoft.com/office/powerpoint/2010/main" val="2866350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So what exactly is critical thinking and how is it relevant to your studies?</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answer to this can be described through a theory called Bloom’s Taxonomy. This idea explains the journey from knowing a fact, through to being able to apply that knowledge and finally to being able to understand something deeply </a:t>
            </a:r>
            <a:r>
              <a:rPr lang="en-AU" dirty="0"/>
              <a:t>based on evaluating </a:t>
            </a:r>
            <a:r>
              <a:rPr lang="en-AU" sz="1200" kern="1200" dirty="0">
                <a:solidFill>
                  <a:schemeClr val="tx1"/>
                </a:solidFill>
                <a:effectLst/>
                <a:latin typeface="+mn-lt"/>
                <a:ea typeface="+mn-ea"/>
                <a:cs typeface="+mn-cs"/>
              </a:rPr>
              <a:t>different </a:t>
            </a:r>
            <a:r>
              <a:rPr lang="en-AU" dirty="0"/>
              <a:t>perspectives on the issue. </a:t>
            </a:r>
            <a:endParaRPr lang="en-AU" sz="1200" kern="1200" dirty="0">
              <a:solidFill>
                <a:schemeClr val="tx1"/>
              </a:solidFill>
              <a:effectLst/>
              <a:latin typeface="+mn-lt"/>
              <a:cs typeface="Calibri"/>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E72691B5-2159-431A-A8A0-3706692659D8}" type="slidenum">
              <a:rPr lang="en-AU" smtClean="0"/>
              <a:t>5</a:t>
            </a:fld>
            <a:endParaRPr lang="en-AU"/>
          </a:p>
        </p:txBody>
      </p:sp>
    </p:spTree>
    <p:extLst>
      <p:ext uri="{BB962C8B-B14F-4D97-AF65-F5344CB8AC3E}">
        <p14:creationId xmlns:p14="http://schemas.microsoft.com/office/powerpoint/2010/main" val="2730453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a fun way, here’s the difference between describing a topic and critically analysing it. What does each level add to make it an improvement on the previous version?</a:t>
            </a:r>
          </a:p>
        </p:txBody>
      </p:sp>
      <p:sp>
        <p:nvSpPr>
          <p:cNvPr id="4" name="Slide Number Placeholder 3"/>
          <p:cNvSpPr>
            <a:spLocks noGrp="1"/>
          </p:cNvSpPr>
          <p:nvPr>
            <p:ph type="sldNum" sz="quarter" idx="10"/>
          </p:nvPr>
        </p:nvSpPr>
        <p:spPr/>
        <p:txBody>
          <a:bodyPr/>
          <a:lstStyle/>
          <a:p>
            <a:fld id="{11364B19-607B-B942-B14B-DB932692D378}" type="slidenum">
              <a:rPr lang="en-US" smtClean="0"/>
              <a:t>6</a:t>
            </a:fld>
            <a:endParaRPr lang="en-US"/>
          </a:p>
        </p:txBody>
      </p:sp>
    </p:spTree>
    <p:extLst>
      <p:ext uri="{BB962C8B-B14F-4D97-AF65-F5344CB8AC3E}">
        <p14:creationId xmlns:p14="http://schemas.microsoft.com/office/powerpoint/2010/main" val="1333445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AU" sz="1200" b="1" dirty="0">
              <a:solidFill>
                <a:schemeClr val="accent1">
                  <a:lumMod val="50000"/>
                </a:schemeClr>
              </a:solidFill>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7</a:t>
            </a:fld>
            <a:endParaRPr lang="en-US"/>
          </a:p>
        </p:txBody>
      </p:sp>
    </p:spTree>
    <p:extLst>
      <p:ext uri="{BB962C8B-B14F-4D97-AF65-F5344CB8AC3E}">
        <p14:creationId xmlns:p14="http://schemas.microsoft.com/office/powerpoint/2010/main" val="4177801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are the instruction verbs in this assignment question?</a:t>
            </a:r>
          </a:p>
        </p:txBody>
      </p:sp>
      <p:sp>
        <p:nvSpPr>
          <p:cNvPr id="4" name="Slide Number Placeholder 3"/>
          <p:cNvSpPr>
            <a:spLocks noGrp="1"/>
          </p:cNvSpPr>
          <p:nvPr>
            <p:ph type="sldNum" sz="quarter" idx="10"/>
          </p:nvPr>
        </p:nvSpPr>
        <p:spPr/>
        <p:txBody>
          <a:bodyPr/>
          <a:lstStyle/>
          <a:p>
            <a:fld id="{11364B19-607B-B942-B14B-DB932692D378}" type="slidenum">
              <a:rPr lang="en-US" smtClean="0"/>
              <a:t>8</a:t>
            </a:fld>
            <a:endParaRPr lang="en-US"/>
          </a:p>
        </p:txBody>
      </p:sp>
    </p:spTree>
    <p:extLst>
      <p:ext uri="{BB962C8B-B14F-4D97-AF65-F5344CB8AC3E}">
        <p14:creationId xmlns:p14="http://schemas.microsoft.com/office/powerpoint/2010/main" val="1038186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are actually 3 separate “questions” in this task, although none of them are actually phrased as questions.</a:t>
            </a:r>
          </a:p>
        </p:txBody>
      </p:sp>
      <p:sp>
        <p:nvSpPr>
          <p:cNvPr id="4" name="Slide Number Placeholder 3"/>
          <p:cNvSpPr>
            <a:spLocks noGrp="1"/>
          </p:cNvSpPr>
          <p:nvPr>
            <p:ph type="sldNum" sz="quarter" idx="10"/>
          </p:nvPr>
        </p:nvSpPr>
        <p:spPr/>
        <p:txBody>
          <a:bodyPr/>
          <a:lstStyle/>
          <a:p>
            <a:fld id="{11364B19-607B-B942-B14B-DB932692D378}" type="slidenum">
              <a:rPr lang="en-US" smtClean="0"/>
              <a:t>9</a:t>
            </a:fld>
            <a:endParaRPr lang="en-US"/>
          </a:p>
        </p:txBody>
      </p:sp>
    </p:spTree>
    <p:extLst>
      <p:ext uri="{BB962C8B-B14F-4D97-AF65-F5344CB8AC3E}">
        <p14:creationId xmlns:p14="http://schemas.microsoft.com/office/powerpoint/2010/main" val="29851045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7" name="Picture 6">
            <a:extLst>
              <a:ext uri="{FF2B5EF4-FFF2-40B4-BE49-F238E27FC236}">
                <a16:creationId xmlns:a16="http://schemas.microsoft.com/office/drawing/2014/main" id="{1739CB7F-C500-664A-85BC-40E980796747}"/>
              </a:ext>
            </a:extLst>
          </p:cNvPr>
          <p:cNvPicPr>
            <a:picLocks noChangeAspect="1"/>
          </p:cNvPicPr>
          <p:nvPr userDrawn="1"/>
        </p:nvPicPr>
        <p:blipFill rotWithShape="1">
          <a:blip r:embed="rId3"/>
          <a:srcRect t="1441"/>
          <a:stretch/>
        </p:blipFill>
        <p:spPr>
          <a:xfrm>
            <a:off x="6367137" y="-1"/>
            <a:ext cx="5824863" cy="6759147"/>
          </a:xfrm>
          <a:prstGeom prst="rect">
            <a:avLst/>
          </a:prstGeom>
        </p:spPr>
      </p:pic>
      <p:sp>
        <p:nvSpPr>
          <p:cNvPr id="8" name="TextBox 7">
            <a:extLst>
              <a:ext uri="{FF2B5EF4-FFF2-40B4-BE49-F238E27FC236}">
                <a16:creationId xmlns:a16="http://schemas.microsoft.com/office/drawing/2014/main" id="{694D4A17-CCAE-BD4B-887F-A1DBBA9FD3FB}"/>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10">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A7EFA2-B1FD-1E43-9276-0F55A5EC671A}"/>
              </a:ext>
            </a:extLst>
          </p:cNvPr>
          <p:cNvPicPr>
            <a:picLocks noChangeAspect="1"/>
          </p:cNvPicPr>
          <p:nvPr userDrawn="1"/>
        </p:nvPicPr>
        <p:blipFill rotWithShape="1">
          <a:blip r:embed="rId2"/>
          <a:srcRect l="51689"/>
          <a:stretch/>
        </p:blipFill>
        <p:spPr>
          <a:xfrm>
            <a:off x="6301946" y="0"/>
            <a:ext cx="5890054"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7" name="TextBox 6">
            <a:extLst>
              <a:ext uri="{FF2B5EF4-FFF2-40B4-BE49-F238E27FC236}">
                <a16:creationId xmlns:a16="http://schemas.microsoft.com/office/drawing/2014/main" id="{40A88856-F89C-EF4E-B6A8-ABF16041A3D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2611426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11">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856B1C-BE9C-3E40-80C8-A011A3C8E1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3464588" y="1933263"/>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3464588" y="3153403"/>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6" name="TextBox 5">
            <a:extLst>
              <a:ext uri="{FF2B5EF4-FFF2-40B4-BE49-F238E27FC236}">
                <a16:creationId xmlns:a16="http://schemas.microsoft.com/office/drawing/2014/main" id="{5B12A80C-D730-564E-BB04-3FCA28CD2AE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95000"/>
                    <a:lumOff val="5000"/>
                  </a:schemeClr>
                </a:solidFill>
              </a:rPr>
              <a:t>UTS CRICOS 00099F</a:t>
            </a:r>
          </a:p>
        </p:txBody>
      </p:sp>
    </p:spTree>
    <p:extLst>
      <p:ext uri="{BB962C8B-B14F-4D97-AF65-F5344CB8AC3E}">
        <p14:creationId xmlns:p14="http://schemas.microsoft.com/office/powerpoint/2010/main" val="53361080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12">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64A8C5-B98A-DD4E-960D-F3D3761EC0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5990971" y="2329189"/>
            <a:ext cx="595718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5990971" y="3549329"/>
            <a:ext cx="595718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7" name="TextBox 6">
            <a:extLst>
              <a:ext uri="{FF2B5EF4-FFF2-40B4-BE49-F238E27FC236}">
                <a16:creationId xmlns:a16="http://schemas.microsoft.com/office/drawing/2014/main" id="{C2431573-003B-1248-BFDD-83146ACD9FF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27814733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13">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92481E-4CF5-CA4B-AB81-3F8A7DE984B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2235061" y="2276354"/>
            <a:ext cx="7318942" cy="1201854"/>
          </a:xfrm>
        </p:spPr>
        <p:txBody>
          <a:bodyPr anchor="t">
            <a:noAutofit/>
          </a:bodyPr>
          <a:lstStyle>
            <a:lvl1pPr algn="l">
              <a:defRPr lang="en-AU" sz="3400" smtClean="0">
                <a:solidFill>
                  <a:schemeClr val="tx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2235061" y="3496496"/>
            <a:ext cx="7318942" cy="1483672"/>
          </a:xfrm>
        </p:spPr>
        <p:txBody>
          <a:bodyPr>
            <a:noAutofit/>
          </a:bodyPr>
          <a:lstStyle>
            <a:lvl1pPr marL="0" indent="0" algn="l">
              <a:lnSpc>
                <a:spcPts val="2050"/>
              </a:lnSpc>
              <a:spcBef>
                <a:spcPts val="0"/>
              </a:spcBef>
              <a:buNone/>
              <a:defRPr lang="en-AU" sz="1600" smtClean="0">
                <a:solidFill>
                  <a:schemeClr val="tx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2AF67CAC-88DC-A347-B609-48E8C503287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solidFill>
              </a:rPr>
              <a:t>UTS CRICOS 00099F</a:t>
            </a:r>
          </a:p>
        </p:txBody>
      </p:sp>
    </p:spTree>
    <p:extLst>
      <p:ext uri="{BB962C8B-B14F-4D97-AF65-F5344CB8AC3E}">
        <p14:creationId xmlns:p14="http://schemas.microsoft.com/office/powerpoint/2010/main" val="5358810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14">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A576C-E09E-DA46-9E41-2C17B83D599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8" name="TextBox 7">
            <a:extLst>
              <a:ext uri="{FF2B5EF4-FFF2-40B4-BE49-F238E27FC236}">
                <a16:creationId xmlns:a16="http://schemas.microsoft.com/office/drawing/2014/main" id="{527EBCE9-73DA-4849-863C-4D208F8DA70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3244665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15">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528CDE-FE80-924C-8060-9D82A8CC32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ound Same Side Corner Rectangle 7">
            <a:extLst>
              <a:ext uri="{FF2B5EF4-FFF2-40B4-BE49-F238E27FC236}">
                <a16:creationId xmlns:a16="http://schemas.microsoft.com/office/drawing/2014/main" id="{41DFA51C-E3F7-3042-8CC9-2BA7335B534A}"/>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27854" y="855546"/>
            <a:ext cx="7574314" cy="1218351"/>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2075688"/>
            <a:ext cx="7574314"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solidFill>
                <a:srgbClr val="FFFFFF"/>
              </a:solidFill>
              <a:effectLst/>
              <a:latin typeface="Helvetica" pitchFamily="2" charset="0"/>
            </a:endParaRPr>
          </a:p>
        </p:txBody>
      </p:sp>
      <p:pic>
        <p:nvPicPr>
          <p:cNvPr id="11" name="Picture 10">
            <a:extLst>
              <a:ext uri="{FF2B5EF4-FFF2-40B4-BE49-F238E27FC236}">
                <a16:creationId xmlns:a16="http://schemas.microsoft.com/office/drawing/2014/main" id="{766798C6-69F7-6245-B3D0-596916941027}"/>
              </a:ext>
            </a:extLst>
          </p:cNvPr>
          <p:cNvPicPr>
            <a:picLocks noChangeAspect="1"/>
          </p:cNvPicPr>
          <p:nvPr userDrawn="1"/>
        </p:nvPicPr>
        <p:blipFill>
          <a:blip r:embed="rId3"/>
          <a:stretch>
            <a:fillRect/>
          </a:stretch>
        </p:blipFill>
        <p:spPr>
          <a:xfrm>
            <a:off x="573078" y="6287426"/>
            <a:ext cx="658649" cy="280276"/>
          </a:xfrm>
          <a:prstGeom prst="rect">
            <a:avLst/>
          </a:prstGeom>
        </p:spPr>
      </p:pic>
      <p:sp>
        <p:nvSpPr>
          <p:cNvPr id="9" name="TextBox 8">
            <a:extLst>
              <a:ext uri="{FF2B5EF4-FFF2-40B4-BE49-F238E27FC236}">
                <a16:creationId xmlns:a16="http://schemas.microsoft.com/office/drawing/2014/main" id="{538C20BC-6376-9040-AE58-12124121080C}"/>
              </a:ext>
            </a:extLst>
          </p:cNvPr>
          <p:cNvSpPr txBox="1"/>
          <p:nvPr userDrawn="1"/>
        </p:nvSpPr>
        <p:spPr>
          <a:xfrm>
            <a:off x="10018207" y="6326629"/>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1414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1">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1220142"/>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2085901"/>
            <a:ext cx="6144768" cy="785315"/>
          </a:xfrm>
          <a:solidFill>
            <a:schemeClr val="bg2">
              <a:lumMod val="20000"/>
              <a:lumOff val="80000"/>
            </a:schemeClr>
          </a:solidFill>
        </p:spPr>
        <p:txBody>
          <a:bodyPr lIns="90000"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713232" y="3140968"/>
            <a:ext cx="6144768" cy="785315"/>
          </a:xfrm>
          <a:solidFill>
            <a:schemeClr val="tx2"/>
          </a:solidFill>
        </p:spPr>
        <p:txBody>
          <a:bodyPr anchor="ctr"/>
          <a:lstStyle>
            <a:lvl1pPr marL="0" indent="0">
              <a:lnSpc>
                <a:spcPts val="2050"/>
              </a:lnSpc>
              <a:spcBef>
                <a:spcPts val="0"/>
              </a:spcBef>
              <a:buNone/>
              <a:defRPr lang="en-AU"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4302256"/>
            <a:ext cx="6144768" cy="785315"/>
          </a:xfrm>
          <a:solidFill>
            <a:schemeClr val="bg2"/>
          </a:solidFill>
        </p:spPr>
        <p:txBody>
          <a:bodyPr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7" name="Content Placeholder 3">
            <a:extLst>
              <a:ext uri="{FF2B5EF4-FFF2-40B4-BE49-F238E27FC236}">
                <a16:creationId xmlns:a16="http://schemas.microsoft.com/office/drawing/2014/main" id="{5FF4630B-2B4C-AF4F-A238-DBAC88C7811A}"/>
              </a:ext>
            </a:extLst>
          </p:cNvPr>
          <p:cNvSpPr>
            <a:spLocks noGrp="1"/>
          </p:cNvSpPr>
          <p:nvPr>
            <p:ph sz="half" idx="2" hasCustomPrompt="1"/>
          </p:nvPr>
        </p:nvSpPr>
        <p:spPr>
          <a:xfrm>
            <a:off x="7111625" y="2085901"/>
            <a:ext cx="4358326" cy="3010813"/>
          </a:xfrm>
          <a:solidFill>
            <a:schemeClr val="accent1"/>
          </a:solidFill>
        </p:spPr>
        <p:txBody>
          <a:bodyPr anchor="ctr"/>
          <a:lstStyle>
            <a:lvl1pPr algn="ctr">
              <a:lnSpc>
                <a:spcPct val="100000"/>
              </a:lnSpc>
              <a:defRPr sz="2400">
                <a:solidFill>
                  <a:schemeClr val="bg1"/>
                </a:solidFill>
              </a:defRPr>
            </a:lvl1pPr>
          </a:lstStyle>
          <a:p>
            <a:pPr lvl="0"/>
            <a:r>
              <a:rPr lang="en-US" dirty="0"/>
              <a:t>Insert quote/</a:t>
            </a:r>
            <a:br>
              <a:rPr lang="en-US" dirty="0"/>
            </a:br>
            <a:r>
              <a:rPr lang="en-US" dirty="0"/>
              <a:t>image here</a:t>
            </a:r>
          </a:p>
        </p:txBody>
      </p:sp>
      <p:sp>
        <p:nvSpPr>
          <p:cNvPr id="11" name="Round Same Side Corner Rectangle 10">
            <a:extLst>
              <a:ext uri="{FF2B5EF4-FFF2-40B4-BE49-F238E27FC236}">
                <a16:creationId xmlns:a16="http://schemas.microsoft.com/office/drawing/2014/main" id="{B671E6C5-A11E-534F-A92A-A05330550BF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5A3F370-5644-0545-A5D8-95E03C5C759B}"/>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5" name="Footer Placeholder 4"/>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97476495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2">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780160"/>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1636776"/>
            <a:ext cx="3566160" cy="2049399"/>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4279392" y="3679334"/>
            <a:ext cx="3582073" cy="2063100"/>
          </a:xfrm>
          <a:solidFill>
            <a:schemeClr val="tx2"/>
          </a:solidFill>
        </p:spPr>
        <p:txBody>
          <a:bodyPr lIns="306000" rIns="125999" anchor="ctr"/>
          <a:lstStyle>
            <a:lvl1pPr marL="0" indent="0">
              <a:lnSpc>
                <a:spcPts val="18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3683000"/>
            <a:ext cx="3566160" cy="2059433"/>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6" name="Text Placeholder 2">
            <a:extLst>
              <a:ext uri="{FF2B5EF4-FFF2-40B4-BE49-F238E27FC236}">
                <a16:creationId xmlns:a16="http://schemas.microsoft.com/office/drawing/2014/main" id="{F0D50968-2440-3B43-AD3A-9DED17BFF302}"/>
              </a:ext>
            </a:extLst>
          </p:cNvPr>
          <p:cNvSpPr>
            <a:spLocks noGrp="1"/>
          </p:cNvSpPr>
          <p:nvPr>
            <p:ph type="body" idx="15" hasCustomPrompt="1"/>
          </p:nvPr>
        </p:nvSpPr>
        <p:spPr>
          <a:xfrm>
            <a:off x="4279392" y="1637322"/>
            <a:ext cx="3582073" cy="2042011"/>
          </a:xfrm>
          <a:solidFill>
            <a:schemeClr val="bg2"/>
          </a:solidFill>
        </p:spPr>
        <p:txBody>
          <a:bodyPr lIns="306000" rIns="125999" anchor="ctr"/>
          <a:lstStyle>
            <a:lvl1pPr marL="0" indent="0">
              <a:lnSpc>
                <a:spcPts val="1850"/>
              </a:lnSpc>
              <a:spcBef>
                <a:spcPts val="0"/>
              </a:spcBef>
              <a:spcAft>
                <a:spcPts val="1000"/>
              </a:spcAft>
              <a:buNone/>
              <a:defRPr lang="en-AU" sz="1400"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8" name="Text Placeholder 2">
            <a:extLst>
              <a:ext uri="{FF2B5EF4-FFF2-40B4-BE49-F238E27FC236}">
                <a16:creationId xmlns:a16="http://schemas.microsoft.com/office/drawing/2014/main" id="{BA815EB8-459D-6447-995E-71AD9F1743EA}"/>
              </a:ext>
            </a:extLst>
          </p:cNvPr>
          <p:cNvSpPr>
            <a:spLocks noGrp="1"/>
          </p:cNvSpPr>
          <p:nvPr>
            <p:ph type="body" idx="16" hasCustomPrompt="1"/>
          </p:nvPr>
        </p:nvSpPr>
        <p:spPr>
          <a:xfrm>
            <a:off x="7861465" y="1636776"/>
            <a:ext cx="3590623" cy="2048257"/>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9" name="Text Placeholder 2">
            <a:extLst>
              <a:ext uri="{FF2B5EF4-FFF2-40B4-BE49-F238E27FC236}">
                <a16:creationId xmlns:a16="http://schemas.microsoft.com/office/drawing/2014/main" id="{973DEDB3-CB8D-134C-A2A4-DD1A97442C51}"/>
              </a:ext>
            </a:extLst>
          </p:cNvPr>
          <p:cNvSpPr>
            <a:spLocks noGrp="1"/>
          </p:cNvSpPr>
          <p:nvPr>
            <p:ph type="body" idx="17" hasCustomPrompt="1"/>
          </p:nvPr>
        </p:nvSpPr>
        <p:spPr>
          <a:xfrm>
            <a:off x="7861465" y="3685033"/>
            <a:ext cx="3590623" cy="2057400"/>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7" name="Round Same Side Corner Rectangle 16">
            <a:extLst>
              <a:ext uri="{FF2B5EF4-FFF2-40B4-BE49-F238E27FC236}">
                <a16:creationId xmlns:a16="http://schemas.microsoft.com/office/drawing/2014/main" id="{4459DFE8-3502-704B-8EEE-DEF0B479392D}"/>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ACA7B30-F0C0-B444-8FAD-E07917DCA481}"/>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1" name="Footer Placeholder 4">
            <a:extLst>
              <a:ext uri="{FF2B5EF4-FFF2-40B4-BE49-F238E27FC236}">
                <a16:creationId xmlns:a16="http://schemas.microsoft.com/office/drawing/2014/main" id="{3A7DB94B-D2C7-2343-B66C-A785C1936F73}"/>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112580100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3">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7541"/>
            <a:ext cx="7574314" cy="797523"/>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388603" y="4045965"/>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5" name="Picture Placeholder 2">
            <a:extLst>
              <a:ext uri="{FF2B5EF4-FFF2-40B4-BE49-F238E27FC236}">
                <a16:creationId xmlns:a16="http://schemas.microsoft.com/office/drawing/2014/main" id="{C5E5639F-BC0B-4F4B-B21B-6615FC21FDC1}"/>
              </a:ext>
            </a:extLst>
          </p:cNvPr>
          <p:cNvSpPr>
            <a:spLocks noGrp="1"/>
          </p:cNvSpPr>
          <p:nvPr>
            <p:ph type="pic" idx="1" hasCustomPrompt="1"/>
          </p:nvPr>
        </p:nvSpPr>
        <p:spPr>
          <a:xfrm>
            <a:off x="1244208"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6" name="Picture Placeholder 2">
            <a:extLst>
              <a:ext uri="{FF2B5EF4-FFF2-40B4-BE49-F238E27FC236}">
                <a16:creationId xmlns:a16="http://schemas.microsoft.com/office/drawing/2014/main" id="{38DE4CFE-5015-1F4E-AE20-6BBC2948ADCB}"/>
              </a:ext>
            </a:extLst>
          </p:cNvPr>
          <p:cNvSpPr>
            <a:spLocks noGrp="1"/>
          </p:cNvSpPr>
          <p:nvPr>
            <p:ph type="pic" idx="13" hasCustomPrompt="1"/>
          </p:nvPr>
        </p:nvSpPr>
        <p:spPr>
          <a:xfrm>
            <a:off x="5066400"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7" name="Picture Placeholder 2">
            <a:extLst>
              <a:ext uri="{FF2B5EF4-FFF2-40B4-BE49-F238E27FC236}">
                <a16:creationId xmlns:a16="http://schemas.microsoft.com/office/drawing/2014/main" id="{BA3B6E67-1E67-5A41-A48D-70542D4DCD54}"/>
              </a:ext>
            </a:extLst>
          </p:cNvPr>
          <p:cNvSpPr>
            <a:spLocks noGrp="1"/>
          </p:cNvSpPr>
          <p:nvPr>
            <p:ph type="pic" idx="14" hasCustomPrompt="1"/>
          </p:nvPr>
        </p:nvSpPr>
        <p:spPr>
          <a:xfrm>
            <a:off x="8887051"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8" name="Text Placeholder 2">
            <a:extLst>
              <a:ext uri="{FF2B5EF4-FFF2-40B4-BE49-F238E27FC236}">
                <a16:creationId xmlns:a16="http://schemas.microsoft.com/office/drawing/2014/main" id="{BC739BE0-C2A7-7048-A7CC-6EA32385D3A3}"/>
              </a:ext>
            </a:extLst>
          </p:cNvPr>
          <p:cNvSpPr>
            <a:spLocks noGrp="1"/>
          </p:cNvSpPr>
          <p:nvPr>
            <p:ph type="body" idx="15" hasCustomPrompt="1"/>
          </p:nvPr>
        </p:nvSpPr>
        <p:spPr>
          <a:xfrm>
            <a:off x="4210795" y="4045964"/>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9" name="Text Placeholder 2">
            <a:extLst>
              <a:ext uri="{FF2B5EF4-FFF2-40B4-BE49-F238E27FC236}">
                <a16:creationId xmlns:a16="http://schemas.microsoft.com/office/drawing/2014/main" id="{2389AA33-BE6F-184B-A8BB-024EA6EE4825}"/>
              </a:ext>
            </a:extLst>
          </p:cNvPr>
          <p:cNvSpPr>
            <a:spLocks noGrp="1"/>
          </p:cNvSpPr>
          <p:nvPr>
            <p:ph type="body" idx="16" hasCustomPrompt="1"/>
          </p:nvPr>
        </p:nvSpPr>
        <p:spPr>
          <a:xfrm>
            <a:off x="8031446" y="4045963"/>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20" name="Round Same Side Corner Rectangle 19">
            <a:extLst>
              <a:ext uri="{FF2B5EF4-FFF2-40B4-BE49-F238E27FC236}">
                <a16:creationId xmlns:a16="http://schemas.microsoft.com/office/drawing/2014/main" id="{37A4A0F8-DC45-C145-BED2-E020BF44796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0BB4B78-462E-CA47-8C74-FCB5A12E302F}"/>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2" name="Footer Placeholder 4">
            <a:extLst>
              <a:ext uri="{FF2B5EF4-FFF2-40B4-BE49-F238E27FC236}">
                <a16:creationId xmlns:a16="http://schemas.microsoft.com/office/drawing/2014/main" id="{6D2E0E12-4DA0-D54B-85B4-ACFFEAD8C1A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85659094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4">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10326658"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2037935"/>
            <a:ext cx="10957594" cy="4081404"/>
          </a:xfrm>
        </p:spPr>
        <p:txBody>
          <a:bodyPr/>
          <a:lstStyle>
            <a:lvl1pPr marL="270000" indent="-270000">
              <a:lnSpc>
                <a:spcPct val="100000"/>
              </a:lnSpc>
              <a:spcBef>
                <a:spcPts val="0"/>
              </a:spcBef>
              <a:spcAft>
                <a:spcPts val="1000"/>
              </a:spcAft>
              <a:buFont typeface="Arial" panose="020B0604020202020204" pitchFamily="34" charset="0"/>
              <a:buChar char="•"/>
              <a:defRPr lang="en-AU" sz="21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0" name="Round Same Side Corner Rectangle 9">
            <a:extLst>
              <a:ext uri="{FF2B5EF4-FFF2-40B4-BE49-F238E27FC236}">
                <a16:creationId xmlns:a16="http://schemas.microsoft.com/office/drawing/2014/main" id="{4A774342-138D-214F-B8E9-2E36E1B2BF69}"/>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2541CA3-E603-F740-905B-12EF2357A8E6}"/>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60767ADF-03F7-5546-BD4C-A8933766BC52}"/>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29692087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59C330-434D-E849-BBE8-5105B5C591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2684913"/>
            <a:ext cx="7574314"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27854" y="3904487"/>
            <a:ext cx="7574314"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9C9EDAEB-3873-A64C-85D5-7E8C880A4340}"/>
              </a:ext>
            </a:extLst>
          </p:cNvPr>
          <p:cNvPicPr>
            <a:picLocks noChangeAspect="1"/>
          </p:cNvPicPr>
          <p:nvPr userDrawn="1"/>
        </p:nvPicPr>
        <p:blipFill>
          <a:blip r:embed="rId3"/>
          <a:stretch>
            <a:fillRect/>
          </a:stretch>
        </p:blipFill>
        <p:spPr>
          <a:xfrm>
            <a:off x="717794" y="719529"/>
            <a:ext cx="1013045" cy="431083"/>
          </a:xfrm>
          <a:prstGeom prst="rect">
            <a:avLst/>
          </a:prstGeom>
        </p:spPr>
      </p:pic>
      <p:pic>
        <p:nvPicPr>
          <p:cNvPr id="5" name="Picture 4">
            <a:extLst>
              <a:ext uri="{FF2B5EF4-FFF2-40B4-BE49-F238E27FC236}">
                <a16:creationId xmlns:a16="http://schemas.microsoft.com/office/drawing/2014/main" id="{2DB54EBF-1938-C84A-803A-757B7616969B}"/>
              </a:ext>
            </a:extLst>
          </p:cNvPr>
          <p:cNvPicPr>
            <a:picLocks noChangeAspect="1"/>
          </p:cNvPicPr>
          <p:nvPr userDrawn="1"/>
        </p:nvPicPr>
        <p:blipFill>
          <a:blip r:embed="rId4"/>
          <a:stretch>
            <a:fillRect/>
          </a:stretch>
        </p:blipFill>
        <p:spPr>
          <a:xfrm>
            <a:off x="7924800" y="0"/>
            <a:ext cx="4267200" cy="6858000"/>
          </a:xfrm>
          <a:prstGeom prst="rect">
            <a:avLst/>
          </a:prstGeom>
        </p:spPr>
      </p:pic>
      <p:sp>
        <p:nvSpPr>
          <p:cNvPr id="7" name="TextBox 6">
            <a:extLst>
              <a:ext uri="{FF2B5EF4-FFF2-40B4-BE49-F238E27FC236}">
                <a16:creationId xmlns:a16="http://schemas.microsoft.com/office/drawing/2014/main" id="{D18520DE-9604-514D-9A44-1CC3729B9F8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67432137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5">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0" indent="0">
              <a:lnSpc>
                <a:spcPct val="100000"/>
              </a:lnSpc>
              <a:spcBef>
                <a:spcPts val="0"/>
              </a:spcBef>
              <a:spcAft>
                <a:spcPts val="1200"/>
              </a:spcAft>
              <a:buFont typeface="Arial" panose="020B0604020202020204" pitchFamily="34" charset="0"/>
              <a:buNone/>
              <a:defRPr lang="en-AU" sz="18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pic>
        <p:nvPicPr>
          <p:cNvPr id="10" name="Picture 9">
            <a:extLst>
              <a:ext uri="{FF2B5EF4-FFF2-40B4-BE49-F238E27FC236}">
                <a16:creationId xmlns:a16="http://schemas.microsoft.com/office/drawing/2014/main" id="{D2C88E77-BEE2-DA40-B2E6-05EFC6AAE639}"/>
              </a:ext>
            </a:extLst>
          </p:cNvPr>
          <p:cNvPicPr>
            <a:picLocks noChangeAspect="1"/>
          </p:cNvPicPr>
          <p:nvPr userDrawn="1"/>
        </p:nvPicPr>
        <p:blipFill>
          <a:blip r:embed="rId2"/>
          <a:stretch>
            <a:fillRect/>
          </a:stretch>
        </p:blipFill>
        <p:spPr>
          <a:xfrm>
            <a:off x="6583680" y="899160"/>
            <a:ext cx="4706112" cy="4706112"/>
          </a:xfrm>
          <a:prstGeom prst="rect">
            <a:avLst/>
          </a:prstGeom>
        </p:spPr>
      </p:pic>
      <p:pic>
        <p:nvPicPr>
          <p:cNvPr id="4" name="Picture 3">
            <a:extLst>
              <a:ext uri="{FF2B5EF4-FFF2-40B4-BE49-F238E27FC236}">
                <a16:creationId xmlns:a16="http://schemas.microsoft.com/office/drawing/2014/main" id="{52ADC96F-C448-614E-8174-1B06105B44A7}"/>
              </a:ext>
            </a:extLst>
          </p:cNvPr>
          <p:cNvPicPr>
            <a:picLocks noChangeAspect="1"/>
          </p:cNvPicPr>
          <p:nvPr userDrawn="1"/>
        </p:nvPicPr>
        <p:blipFill>
          <a:blip r:embed="rId3"/>
          <a:stretch>
            <a:fillRect/>
          </a:stretch>
        </p:blipFill>
        <p:spPr>
          <a:xfrm>
            <a:off x="5736150" y="3323714"/>
            <a:ext cx="3142674" cy="2674750"/>
          </a:xfrm>
          <a:prstGeom prst="rect">
            <a:avLst/>
          </a:prstGeom>
        </p:spPr>
      </p:pic>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5916168" y="3730752"/>
            <a:ext cx="2596896" cy="1929384"/>
          </a:xfrm>
        </p:spPr>
        <p:txBody>
          <a:bodyPr anchor="ct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49D9A90A-FF31-AE4E-9330-E3C22A2AD184}"/>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6D80189-2331-1C4E-BA26-E680ECE42775}"/>
              </a:ext>
            </a:extLst>
          </p:cNvPr>
          <p:cNvPicPr>
            <a:picLocks noChangeAspect="1"/>
          </p:cNvPicPr>
          <p:nvPr userDrawn="1"/>
        </p:nvPicPr>
        <p:blipFill>
          <a:blip r:embed="rId4"/>
          <a:stretch>
            <a:fillRect/>
          </a:stretch>
        </p:blipFill>
        <p:spPr>
          <a:xfrm>
            <a:off x="573078" y="6287426"/>
            <a:ext cx="658649" cy="280276"/>
          </a:xfrm>
          <a:prstGeom prst="rect">
            <a:avLst/>
          </a:prstGeom>
        </p:spPr>
      </p:pic>
      <p:sp>
        <p:nvSpPr>
          <p:cNvPr id="17" name="Footer Placeholder 4">
            <a:extLst>
              <a:ext uri="{FF2B5EF4-FFF2-40B4-BE49-F238E27FC236}">
                <a16:creationId xmlns:a16="http://schemas.microsoft.com/office/drawing/2014/main" id="{8C599299-D890-1844-BA86-F332213E1F8D}"/>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82353591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6">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252000" indent="-252000">
              <a:lnSpc>
                <a:spcPct val="100000"/>
              </a:lnSpc>
              <a:spcBef>
                <a:spcPts val="0"/>
              </a:spcBef>
              <a:spcAft>
                <a:spcPts val="1400"/>
              </a:spcAft>
              <a:buFont typeface="Arial" panose="020B0604020202020204" pitchFamily="34" charset="0"/>
              <a:buChar char="•"/>
              <a:defRPr lang="en-AU" sz="20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6" name="Oval 5">
            <a:extLst>
              <a:ext uri="{FF2B5EF4-FFF2-40B4-BE49-F238E27FC236}">
                <a16:creationId xmlns:a16="http://schemas.microsoft.com/office/drawing/2014/main" id="{2D4B0225-642E-1945-A72C-FDE0EA1156AB}"/>
              </a:ext>
            </a:extLst>
          </p:cNvPr>
          <p:cNvSpPr/>
          <p:nvPr userDrawn="1"/>
        </p:nvSpPr>
        <p:spPr>
          <a:xfrm>
            <a:off x="6745065" y="902525"/>
            <a:ext cx="4544568" cy="4544568"/>
          </a:xfrm>
          <a:prstGeom prst="ellipse">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8440F22F-9302-9242-AE23-805D6B33CACA}"/>
              </a:ext>
            </a:extLst>
          </p:cNvPr>
          <p:cNvSpPr/>
          <p:nvPr userDrawn="1"/>
        </p:nvSpPr>
        <p:spPr>
          <a:xfrm>
            <a:off x="6745065" y="1412776"/>
            <a:ext cx="4544568" cy="45445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6735566" y="1413164"/>
            <a:ext cx="4545992" cy="3610098"/>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A0DD5607-CC42-0F4C-82B1-A03EEA5D025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4D3A423-2EB0-2E4E-9089-32AC046E369C}"/>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8" name="Footer Placeholder 4">
            <a:extLst>
              <a:ext uri="{FF2B5EF4-FFF2-40B4-BE49-F238E27FC236}">
                <a16:creationId xmlns:a16="http://schemas.microsoft.com/office/drawing/2014/main" id="{840F2D6F-D9AD-3E4A-B7F5-5C7FA6FD3B3A}"/>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01850802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7">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7272562" cy="735509"/>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591056"/>
            <a:ext cx="3441226" cy="4517136"/>
          </a:xfrm>
        </p:spPr>
        <p:txBody>
          <a:bodyPr/>
          <a:lstStyle>
            <a:lvl1pPr marL="0" indent="0">
              <a:lnSpc>
                <a:spcPct val="100000"/>
              </a:lnSpc>
              <a:spcBef>
                <a:spcPts val="0"/>
              </a:spcBef>
              <a:spcAft>
                <a:spcPts val="800"/>
              </a:spcAft>
              <a:buFont typeface="Arial" panose="020B0604020202020204" pitchFamily="34" charset="0"/>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7" name="Content Placeholder 2">
            <a:extLst>
              <a:ext uri="{FF2B5EF4-FFF2-40B4-BE49-F238E27FC236}">
                <a16:creationId xmlns:a16="http://schemas.microsoft.com/office/drawing/2014/main" id="{9E7939EE-90DA-F744-AA9C-873317A84CE9}"/>
              </a:ext>
            </a:extLst>
          </p:cNvPr>
          <p:cNvSpPr>
            <a:spLocks noGrp="1"/>
          </p:cNvSpPr>
          <p:nvPr>
            <p:ph idx="13" hasCustomPrompt="1"/>
          </p:nvPr>
        </p:nvSpPr>
        <p:spPr>
          <a:xfrm>
            <a:off x="4191787" y="1591056"/>
            <a:ext cx="3699485" cy="4517136"/>
          </a:xfrm>
          <a:noFill/>
        </p:spPr>
        <p:txBody>
          <a:bodyPr/>
          <a:lstStyle>
            <a:lvl1pPr marL="180000" indent="-180000">
              <a:lnSpc>
                <a:spcPct val="100000"/>
              </a:lnSpc>
              <a:spcBef>
                <a:spcPts val="0"/>
              </a:spcBef>
              <a:spcAft>
                <a:spcPts val="1600"/>
              </a:spcAft>
              <a:buFont typeface="Arial" panose="020B0604020202020204" pitchFamily="34" charset="0"/>
              <a:buChar char="•"/>
              <a:defRPr lang="en-AU" sz="1500" smtClean="0">
                <a:effectLst/>
              </a:defRPr>
            </a:lvl1pPr>
            <a:lvl2pPr>
              <a:defRPr sz="1500"/>
            </a:lvl2pPr>
            <a:lvl3pPr>
              <a:defRPr sz="1500"/>
            </a:lvl3pPr>
            <a:lvl4pPr>
              <a:defRPr sz="1500"/>
            </a:lvl4pPr>
            <a:lvl5pPr>
              <a:defRPr sz="1500"/>
            </a:lvl5pPr>
          </a:lstStyle>
          <a:p>
            <a:r>
              <a:rPr lang="en-US" dirty="0"/>
              <a:t>Click to edit Master</a:t>
            </a:r>
            <a:endParaRPr lang="en-AU" dirty="0">
              <a:effectLst/>
              <a:latin typeface="Helvetica" pitchFamily="2" charset="0"/>
            </a:endParaRPr>
          </a:p>
        </p:txBody>
      </p:sp>
      <p:sp>
        <p:nvSpPr>
          <p:cNvPr id="18" name="Content Placeholder 2">
            <a:extLst>
              <a:ext uri="{FF2B5EF4-FFF2-40B4-BE49-F238E27FC236}">
                <a16:creationId xmlns:a16="http://schemas.microsoft.com/office/drawing/2014/main" id="{6DC36813-81EB-FF44-80A5-9DB5E58FE53A}"/>
              </a:ext>
            </a:extLst>
          </p:cNvPr>
          <p:cNvSpPr>
            <a:spLocks noGrp="1"/>
          </p:cNvSpPr>
          <p:nvPr>
            <p:ph sz="half" idx="1" hasCustomPrompt="1"/>
          </p:nvPr>
        </p:nvSpPr>
        <p:spPr>
          <a:xfrm>
            <a:off x="8110727" y="886968"/>
            <a:ext cx="3355849" cy="5047487"/>
          </a:xfrm>
        </p:spPr>
        <p:txBody>
          <a:bodyPr/>
          <a:lstStyle>
            <a:lvl1pPr>
              <a:defRPr sz="1500">
                <a:solidFill>
                  <a:schemeClr val="tx1">
                    <a:lumMod val="95000"/>
                    <a:lumOff val="5000"/>
                  </a:schemeClr>
                </a:solidFill>
              </a:defRPr>
            </a:lvl1pPr>
          </a:lstStyle>
          <a:p>
            <a:pPr lvl="0"/>
            <a:r>
              <a:rPr lang="en-US" dirty="0"/>
              <a:t>Click to edit Master</a:t>
            </a:r>
          </a:p>
        </p:txBody>
      </p:sp>
      <p:sp>
        <p:nvSpPr>
          <p:cNvPr id="10" name="Round Same Side Corner Rectangle 9">
            <a:extLst>
              <a:ext uri="{FF2B5EF4-FFF2-40B4-BE49-F238E27FC236}">
                <a16:creationId xmlns:a16="http://schemas.microsoft.com/office/drawing/2014/main" id="{2C11886D-89B2-504E-B4A9-DA5CC32B966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328C8C-815F-0F4E-A7EF-48E988A830D8}"/>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47EACF17-2650-D543-9001-515AC367621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246773507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4572000"/>
            <a:ext cx="9042400" cy="16002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16000" y="685800"/>
            <a:ext cx="10058400" cy="3886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31200" y="6208714"/>
            <a:ext cx="2844800" cy="365125"/>
          </a:xfrm>
          <a:prstGeom prst="rect">
            <a:avLst/>
          </a:prstGeom>
        </p:spPr>
        <p:txBody>
          <a:bodyPr/>
          <a:lstStyle>
            <a:lvl1pPr fontAlgn="auto">
              <a:spcBef>
                <a:spcPts val="0"/>
              </a:spcBef>
              <a:spcAft>
                <a:spcPts val="0"/>
              </a:spcAft>
              <a:defRPr>
                <a:latin typeface="+mn-lt"/>
                <a:cs typeface="+mn-cs"/>
              </a:defRPr>
            </a:lvl1pPr>
          </a:lstStyle>
          <a:p>
            <a:pPr>
              <a:defRPr/>
            </a:pPr>
            <a:fld id="{F9E3B388-630A-4658-A027-0F4972C1972C}" type="datetime1">
              <a:rPr lang="en-AU"/>
              <a:pPr>
                <a:defRPr/>
              </a:pPr>
              <a:t>28/01/2022</a:t>
            </a:fld>
            <a:endParaRPr lang="en-US"/>
          </a:p>
        </p:txBody>
      </p:sp>
      <p:sp>
        <p:nvSpPr>
          <p:cNvPr id="5" name="Footer Placeholder 4"/>
          <p:cNvSpPr>
            <a:spLocks noGrp="1"/>
          </p:cNvSpPr>
          <p:nvPr>
            <p:ph type="ftr" sz="quarter" idx="11"/>
          </p:nvPr>
        </p:nvSpPr>
        <p:spPr>
          <a:xfrm>
            <a:off x="1016001" y="6208714"/>
            <a:ext cx="6498167" cy="365125"/>
          </a:xfrm>
          <a:prstGeom prst="rect">
            <a:avLst/>
          </a:prstGeom>
        </p:spPr>
        <p:txBody>
          <a:bodyPr/>
          <a:lstStyle>
            <a:lvl1pPr>
              <a:defRPr/>
            </a:lvl1pPr>
          </a:lstStyle>
          <a:p>
            <a:pPr>
              <a:defRPr/>
            </a:pPr>
            <a:r>
              <a:rPr lang="en-US"/>
              <a:t>UTS:HELPS</a:t>
            </a:r>
          </a:p>
        </p:txBody>
      </p:sp>
      <p:sp>
        <p:nvSpPr>
          <p:cNvPr id="6" name="Slide Number Placeholder 5"/>
          <p:cNvSpPr>
            <a:spLocks noGrp="1"/>
          </p:cNvSpPr>
          <p:nvPr>
            <p:ph type="sldNum" sz="quarter" idx="12"/>
          </p:nvPr>
        </p:nvSpPr>
        <p:spPr>
          <a:xfrm>
            <a:off x="10160000" y="6205539"/>
            <a:ext cx="1016000" cy="365125"/>
          </a:xfrm>
          <a:prstGeom prst="rect">
            <a:avLst/>
          </a:prstGeom>
        </p:spPr>
        <p:txBody>
          <a:bodyPr/>
          <a:lstStyle>
            <a:lvl1pPr>
              <a:defRPr/>
            </a:lvl1pPr>
          </a:lstStyle>
          <a:p>
            <a:fld id="{859DF306-B1D6-4A7E-A39E-AA38445258EF}" type="slidenum">
              <a:rPr lang="en-US"/>
              <a:pPr/>
              <a:t>‹#›</a:t>
            </a:fld>
            <a:endParaRPr lang="en-US"/>
          </a:p>
        </p:txBody>
      </p:sp>
    </p:spTree>
    <p:extLst>
      <p:ext uri="{BB962C8B-B14F-4D97-AF65-F5344CB8AC3E}">
        <p14:creationId xmlns:p14="http://schemas.microsoft.com/office/powerpoint/2010/main" val="2631047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6EE050-3323-1242-B34C-E3F02BDAF2D3}"/>
              </a:ext>
            </a:extLst>
          </p:cNvPr>
          <p:cNvPicPr>
            <a:picLocks noChangeAspect="1"/>
          </p:cNvPicPr>
          <p:nvPr userDrawn="1"/>
        </p:nvPicPr>
        <p:blipFill>
          <a:blip r:embed="rId2"/>
          <a:stretch>
            <a:fillRect/>
          </a:stretch>
        </p:blipFill>
        <p:spPr>
          <a:xfrm>
            <a:off x="0" y="387"/>
            <a:ext cx="12192000" cy="6854637"/>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4190452" y="2470591"/>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4190452" y="3690731"/>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5" name="Picture 14">
            <a:extLst>
              <a:ext uri="{FF2B5EF4-FFF2-40B4-BE49-F238E27FC236}">
                <a16:creationId xmlns:a16="http://schemas.microsoft.com/office/drawing/2014/main" id="{0FEA474E-6B4A-A34F-8B82-43E38856870B}"/>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5D0D74A7-5BDD-6A4F-B249-910440AD9E9A}"/>
              </a:ext>
            </a:extLst>
          </p:cNvPr>
          <p:cNvSpPr txBox="1"/>
          <p:nvPr userDrawn="1"/>
        </p:nvSpPr>
        <p:spPr>
          <a:xfrm>
            <a:off x="619685" y="6420897"/>
            <a:ext cx="1748412" cy="246221"/>
          </a:xfrm>
          <a:prstGeom prst="rect">
            <a:avLst/>
          </a:prstGeom>
          <a:noFill/>
        </p:spPr>
        <p:txBody>
          <a:bodyPr wrap="square" rtlCol="0">
            <a:spAutoFit/>
          </a:bodyPr>
          <a:lstStyle/>
          <a:p>
            <a:pPr algn="l"/>
            <a:r>
              <a:rPr lang="en-US" sz="1000" dirty="0">
                <a:solidFill>
                  <a:schemeClr val="bg1"/>
                </a:solidFill>
              </a:rPr>
              <a:t>UTS CRICOS 00099F</a:t>
            </a:r>
          </a:p>
        </p:txBody>
      </p:sp>
    </p:spTree>
    <p:extLst>
      <p:ext uri="{BB962C8B-B14F-4D97-AF65-F5344CB8AC3E}">
        <p14:creationId xmlns:p14="http://schemas.microsoft.com/office/powerpoint/2010/main" val="59912374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11" name="Picture 10">
            <a:extLst>
              <a:ext uri="{FF2B5EF4-FFF2-40B4-BE49-F238E27FC236}">
                <a16:creationId xmlns:a16="http://schemas.microsoft.com/office/drawing/2014/main" id="{66F7672F-B535-3A4B-B6AA-0248282CE727}"/>
              </a:ext>
            </a:extLst>
          </p:cNvPr>
          <p:cNvPicPr>
            <a:picLocks noChangeAspect="1"/>
          </p:cNvPicPr>
          <p:nvPr userDrawn="1"/>
        </p:nvPicPr>
        <p:blipFill rotWithShape="1">
          <a:blip r:embed="rId3"/>
          <a:srcRect l="48142"/>
          <a:stretch/>
        </p:blipFill>
        <p:spPr>
          <a:xfrm>
            <a:off x="5869458" y="0"/>
            <a:ext cx="6322541" cy="6858000"/>
          </a:xfrm>
          <a:prstGeom prst="rect">
            <a:avLst/>
          </a:prstGeom>
        </p:spPr>
      </p:pic>
      <p:sp>
        <p:nvSpPr>
          <p:cNvPr id="6" name="TextBox 5">
            <a:extLst>
              <a:ext uri="{FF2B5EF4-FFF2-40B4-BE49-F238E27FC236}">
                <a16:creationId xmlns:a16="http://schemas.microsoft.com/office/drawing/2014/main" id="{02A1FD67-3299-CA49-B972-E63A734FFB5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3993701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9B732-97F5-8142-946C-460DAD575E4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D33B5CED-F544-F742-9789-3164A6A500D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258885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6">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D08152-A3CE-E74C-8704-ED0CA74E8B5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A44100E-027F-E643-8E48-32B4F0C8FFE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398459" y="2122361"/>
            <a:ext cx="5592436"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398459" y="3360789"/>
            <a:ext cx="5592436"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AAB7304E-0E27-AF47-BD7A-0A8B3B31ACBF}"/>
              </a:ext>
            </a:extLst>
          </p:cNvPr>
          <p:cNvPicPr>
            <a:picLocks noChangeAspect="1"/>
          </p:cNvPicPr>
          <p:nvPr userDrawn="1"/>
        </p:nvPicPr>
        <p:blipFill>
          <a:blip r:embed="rId4"/>
          <a:stretch>
            <a:fillRect/>
          </a:stretch>
        </p:blipFill>
        <p:spPr>
          <a:xfrm>
            <a:off x="10742849" y="707332"/>
            <a:ext cx="748146" cy="709155"/>
          </a:xfrm>
          <a:prstGeom prst="rect">
            <a:avLst/>
          </a:prstGeom>
        </p:spPr>
      </p:pic>
      <p:sp>
        <p:nvSpPr>
          <p:cNvPr id="9" name="TextBox 8">
            <a:extLst>
              <a:ext uri="{FF2B5EF4-FFF2-40B4-BE49-F238E27FC236}">
                <a16:creationId xmlns:a16="http://schemas.microsoft.com/office/drawing/2014/main" id="{8CF341A3-F22A-8F43-98A2-33A1DF177A0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85000"/>
                    <a:lumOff val="15000"/>
                  </a:schemeClr>
                </a:solidFill>
              </a:rPr>
              <a:t>UTS CRICOS 00099F</a:t>
            </a:r>
          </a:p>
        </p:txBody>
      </p:sp>
    </p:spTree>
    <p:extLst>
      <p:ext uri="{BB962C8B-B14F-4D97-AF65-F5344CB8AC3E}">
        <p14:creationId xmlns:p14="http://schemas.microsoft.com/office/powerpoint/2010/main" val="31142842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7">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D1BC1-E025-444C-8AF7-7073AD63E49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AE7675C-6DEA-C64E-B08C-308DFE305862}"/>
              </a:ext>
            </a:extLst>
          </p:cNvPr>
          <p:cNvPicPr>
            <a:picLocks noChangeAspect="1"/>
          </p:cNvPicPr>
          <p:nvPr userDrawn="1"/>
        </p:nvPicPr>
        <p:blipFill rotWithShape="1">
          <a:blip r:embed="rId3">
            <a:alphaModFix amt="90000"/>
          </a:blip>
          <a:srcRect l="42913"/>
          <a:stretch/>
        </p:blipFill>
        <p:spPr>
          <a:xfrm>
            <a:off x="5231876" y="0"/>
            <a:ext cx="6960124" cy="6858000"/>
          </a:xfrm>
          <a:prstGeom prst="rect">
            <a:avLst/>
          </a:prstGeom>
        </p:spPr>
      </p:pic>
      <p:pic>
        <p:nvPicPr>
          <p:cNvPr id="12" name="Picture 11">
            <a:extLst>
              <a:ext uri="{FF2B5EF4-FFF2-40B4-BE49-F238E27FC236}">
                <a16:creationId xmlns:a16="http://schemas.microsoft.com/office/drawing/2014/main" id="{225ACA62-DF63-8843-8E8F-B9AB1BB33903}"/>
              </a:ext>
            </a:extLst>
          </p:cNvPr>
          <p:cNvPicPr>
            <a:picLocks noChangeAspect="1"/>
          </p:cNvPicPr>
          <p:nvPr userDrawn="1"/>
        </p:nvPicPr>
        <p:blipFill rotWithShape="1">
          <a:blip r:embed="rId3">
            <a:alphaModFix amt="70000"/>
          </a:blip>
          <a:srcRect l="2" t="16357" r="64276" b="14639"/>
          <a:stretch/>
        </p:blipFill>
        <p:spPr>
          <a:xfrm>
            <a:off x="0" y="1121790"/>
            <a:ext cx="4355184" cy="4732255"/>
          </a:xfrm>
          <a:prstGeom prst="rect">
            <a:avLst/>
          </a:prstGeom>
        </p:spPr>
      </p:pic>
      <p:sp>
        <p:nvSpPr>
          <p:cNvPr id="2" name="Title 1"/>
          <p:cNvSpPr>
            <a:spLocks noGrp="1"/>
          </p:cNvSpPr>
          <p:nvPr>
            <p:ph type="ctrTitle" hasCustomPrompt="1"/>
          </p:nvPr>
        </p:nvSpPr>
        <p:spPr>
          <a:xfrm>
            <a:off x="6781518" y="2498992"/>
            <a:ext cx="5001987" cy="1201854"/>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781518" y="3719134"/>
            <a:ext cx="5001987"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5" name="Picture 14">
            <a:extLst>
              <a:ext uri="{FF2B5EF4-FFF2-40B4-BE49-F238E27FC236}">
                <a16:creationId xmlns:a16="http://schemas.microsoft.com/office/drawing/2014/main" id="{19FE1CD8-BE7B-7148-B92F-9AD3A3484290}"/>
              </a:ext>
            </a:extLst>
          </p:cNvPr>
          <p:cNvPicPr>
            <a:picLocks noChangeAspect="1"/>
          </p:cNvPicPr>
          <p:nvPr userDrawn="1"/>
        </p:nvPicPr>
        <p:blipFill>
          <a:blip r:embed="rId4"/>
          <a:stretch>
            <a:fillRect/>
          </a:stretch>
        </p:blipFill>
        <p:spPr>
          <a:xfrm>
            <a:off x="712729" y="3073460"/>
            <a:ext cx="748146" cy="709155"/>
          </a:xfrm>
          <a:prstGeom prst="rect">
            <a:avLst/>
          </a:prstGeom>
        </p:spPr>
      </p:pic>
      <p:sp>
        <p:nvSpPr>
          <p:cNvPr id="8" name="TextBox 7">
            <a:extLst>
              <a:ext uri="{FF2B5EF4-FFF2-40B4-BE49-F238E27FC236}">
                <a16:creationId xmlns:a16="http://schemas.microsoft.com/office/drawing/2014/main" id="{7FB9BCF3-1CEC-C54E-9F13-52C0CB0B91B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85000"/>
                    <a:lumOff val="15000"/>
                  </a:schemeClr>
                </a:solidFill>
              </a:rPr>
              <a:t>UTS CRICOS 00099F</a:t>
            </a:r>
          </a:p>
        </p:txBody>
      </p:sp>
    </p:spTree>
    <p:extLst>
      <p:ext uri="{BB962C8B-B14F-4D97-AF65-F5344CB8AC3E}">
        <p14:creationId xmlns:p14="http://schemas.microsoft.com/office/powerpoint/2010/main" val="3580832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8">
    <p:bg>
      <p:bgPr>
        <a:solidFill>
          <a:schemeClr val="tx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EBFDD8-EC75-B848-849F-4A4FDCBEADD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68E9B96-EBE3-814D-974D-1590FC71147D}"/>
              </a:ext>
            </a:extLst>
          </p:cNvPr>
          <p:cNvPicPr>
            <a:picLocks noChangeAspect="1"/>
          </p:cNvPicPr>
          <p:nvPr userDrawn="1"/>
        </p:nvPicPr>
        <p:blipFill>
          <a:blip r:embed="rId3"/>
          <a:stretch>
            <a:fillRect/>
          </a:stretch>
        </p:blipFill>
        <p:spPr>
          <a:xfrm>
            <a:off x="6093031" y="1819374"/>
            <a:ext cx="5775315" cy="3714160"/>
          </a:xfrm>
          <a:prstGeom prst="rect">
            <a:avLst/>
          </a:prstGeom>
        </p:spPr>
      </p:pic>
      <p:pic>
        <p:nvPicPr>
          <p:cNvPr id="12" name="Picture 11">
            <a:extLst>
              <a:ext uri="{FF2B5EF4-FFF2-40B4-BE49-F238E27FC236}">
                <a16:creationId xmlns:a16="http://schemas.microsoft.com/office/drawing/2014/main" id="{C6F239D5-010D-1E4E-80AB-B1E4BBE78A0A}"/>
              </a:ext>
            </a:extLst>
          </p:cNvPr>
          <p:cNvPicPr>
            <a:picLocks noChangeAspect="1"/>
          </p:cNvPicPr>
          <p:nvPr userDrawn="1"/>
        </p:nvPicPr>
        <p:blipFill>
          <a:blip r:embed="rId4"/>
          <a:stretch>
            <a:fillRect/>
          </a:stretch>
        </p:blipFill>
        <p:spPr>
          <a:xfrm>
            <a:off x="712800" y="709435"/>
            <a:ext cx="1828800" cy="433137"/>
          </a:xfrm>
          <a:prstGeom prst="rect">
            <a:avLst/>
          </a:prstGeom>
        </p:spPr>
      </p:pic>
      <p:sp>
        <p:nvSpPr>
          <p:cNvPr id="2" name="Title 1"/>
          <p:cNvSpPr>
            <a:spLocks noGrp="1"/>
          </p:cNvSpPr>
          <p:nvPr>
            <p:ph type="ctrTitle" hasCustomPrompt="1"/>
          </p:nvPr>
        </p:nvSpPr>
        <p:spPr>
          <a:xfrm>
            <a:off x="627854" y="2684346"/>
            <a:ext cx="7234101" cy="1220142"/>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3904488"/>
            <a:ext cx="7234101"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solidFill>
                <a:srgbClr val="FFFFFF"/>
              </a:solidFill>
              <a:effectLst/>
              <a:latin typeface="Helvetica" pitchFamily="2" charset="0"/>
            </a:endParaRPr>
          </a:p>
        </p:txBody>
      </p:sp>
      <p:sp>
        <p:nvSpPr>
          <p:cNvPr id="8" name="TextBox 7">
            <a:extLst>
              <a:ext uri="{FF2B5EF4-FFF2-40B4-BE49-F238E27FC236}">
                <a16:creationId xmlns:a16="http://schemas.microsoft.com/office/drawing/2014/main" id="{F21A8120-416B-C447-8D5E-C8576FEACE1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736553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9">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95B59D-032C-CD4A-B177-5223D666C6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4417429" y="2495810"/>
            <a:ext cx="7318942"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4417429" y="3715952"/>
            <a:ext cx="7318942"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4D6FE1C7-3397-A040-96F0-BC5CC70D1A6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877301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838200" y="710636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8E1AB-6A0A-AC44-83B9-9FAC961E3C28}" type="datetimeFigureOut">
              <a:rPr lang="en-US" smtClean="0"/>
              <a:t>1/28/2022</a:t>
            </a:fld>
            <a:endParaRPr lang="en-US"/>
          </a:p>
        </p:txBody>
      </p:sp>
      <p:sp>
        <p:nvSpPr>
          <p:cNvPr id="5" name="Footer Placeholder 4"/>
          <p:cNvSpPr>
            <a:spLocks noGrp="1"/>
          </p:cNvSpPr>
          <p:nvPr>
            <p:ph type="ftr" sz="quarter" idx="3"/>
          </p:nvPr>
        </p:nvSpPr>
        <p:spPr>
          <a:xfrm>
            <a:off x="4038600" y="710636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51FA37-3D95-DD4F-A79E-5508DFB6D295}"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86" r:id="rId3"/>
    <p:sldLayoutId id="2147483707" r:id="rId4"/>
    <p:sldLayoutId id="2147483708" r:id="rId5"/>
    <p:sldLayoutId id="2147483685" r:id="rId6"/>
    <p:sldLayoutId id="2147483687" r:id="rId7"/>
    <p:sldLayoutId id="2147483688" r:id="rId8"/>
    <p:sldLayoutId id="2147483709" r:id="rId9"/>
    <p:sldLayoutId id="2147483710" r:id="rId10"/>
    <p:sldLayoutId id="2147483711" r:id="rId11"/>
    <p:sldLayoutId id="2147483712" r:id="rId12"/>
    <p:sldLayoutId id="2147483713" r:id="rId13"/>
    <p:sldLayoutId id="2147483714" r:id="rId14"/>
    <p:sldLayoutId id="2147483693" r:id="rId15"/>
    <p:sldLayoutId id="2147483699" r:id="rId16"/>
    <p:sldLayoutId id="2147483700" r:id="rId17"/>
    <p:sldLayoutId id="2147483702" r:id="rId18"/>
    <p:sldLayoutId id="2147483703" r:id="rId19"/>
    <p:sldLayoutId id="2147483704" r:id="rId20"/>
    <p:sldLayoutId id="2147483705" r:id="rId21"/>
    <p:sldLayoutId id="2147483706" r:id="rId22"/>
    <p:sldLayoutId id="2147483715" r:id="rId23"/>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hyperlink" Target="https://www.uts.edu.au/current-students/support/helps/self-help-resources/academic-writing/essay-writing" TargetMode="External"/><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comments" Target="../comments/commen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hyperlink" Target="https://www.uts.edu.au/current-students/support/helps/self-help-resources/group-presentation-skills" TargetMode="External"/><Relationship Id="rId2" Type="http://schemas.openxmlformats.org/officeDocument/2006/relationships/notesSlide" Target="../notesSlides/notesSlide33.xml"/><Relationship Id="rId1" Type="http://schemas.openxmlformats.org/officeDocument/2006/relationships/slideLayout" Target="../slideLayouts/slideLayout19.xml"/><Relationship Id="rId6" Type="http://schemas.openxmlformats.org/officeDocument/2006/relationships/comments" Target="../comments/comment4.xml"/><Relationship Id="rId5" Type="http://schemas.openxmlformats.org/officeDocument/2006/relationships/hyperlink" Target="https://www.uts.edu.au/current-students/support/helps/self-help-resources/sample-written-assignments" TargetMode="External"/><Relationship Id="rId4" Type="http://schemas.openxmlformats.org/officeDocument/2006/relationships/hyperlink" Target="https://www.uts.edu.au/current-students/support/helps/writing-support"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D4B3-CE38-1B49-B79C-2B7465F1329E}"/>
              </a:ext>
            </a:extLst>
          </p:cNvPr>
          <p:cNvSpPr>
            <a:spLocks noGrp="1"/>
          </p:cNvSpPr>
          <p:nvPr>
            <p:ph type="ctrTitle"/>
          </p:nvPr>
        </p:nvSpPr>
        <p:spPr>
          <a:xfrm>
            <a:off x="627854" y="2452852"/>
            <a:ext cx="7574314" cy="1201854"/>
          </a:xfrm>
        </p:spPr>
        <p:txBody>
          <a:bodyPr/>
          <a:lstStyle/>
          <a:p>
            <a:r>
              <a:rPr lang="en-US" sz="6000" dirty="0"/>
              <a:t>UTS HELPS</a:t>
            </a:r>
          </a:p>
        </p:txBody>
      </p:sp>
      <p:sp>
        <p:nvSpPr>
          <p:cNvPr id="3" name="Subtitle 2">
            <a:extLst>
              <a:ext uri="{FF2B5EF4-FFF2-40B4-BE49-F238E27FC236}">
                <a16:creationId xmlns:a16="http://schemas.microsoft.com/office/drawing/2014/main" id="{1ACB84C9-853A-184A-A987-D8327FBD1F14}"/>
              </a:ext>
            </a:extLst>
          </p:cNvPr>
          <p:cNvSpPr>
            <a:spLocks noGrp="1"/>
          </p:cNvSpPr>
          <p:nvPr>
            <p:ph type="subTitle" idx="1"/>
          </p:nvPr>
        </p:nvSpPr>
        <p:spPr>
          <a:xfrm>
            <a:off x="627853" y="4170049"/>
            <a:ext cx="5177861" cy="1848130"/>
          </a:xfrm>
        </p:spPr>
        <p:txBody>
          <a:bodyPr/>
          <a:lstStyle/>
          <a:p>
            <a:pPr>
              <a:lnSpc>
                <a:spcPct val="100000"/>
              </a:lnSpc>
            </a:pPr>
            <a:r>
              <a:rPr lang="en-AU" sz="5400" b="1" dirty="0"/>
              <a:t>How to Write an Essay</a:t>
            </a:r>
          </a:p>
        </p:txBody>
      </p:sp>
    </p:spTree>
    <p:extLst>
      <p:ext uri="{BB962C8B-B14F-4D97-AF65-F5344CB8AC3E}">
        <p14:creationId xmlns:p14="http://schemas.microsoft.com/office/powerpoint/2010/main" val="1801650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1934140" y="437250"/>
            <a:ext cx="8458089" cy="1000685"/>
          </a:xfrm>
        </p:spPr>
        <p:txBody>
          <a:bodyPr/>
          <a:lstStyle/>
          <a:p>
            <a:pPr algn="ctr"/>
            <a:r>
              <a:rPr lang="en-AU" sz="4400" b="1" dirty="0">
                <a:solidFill>
                  <a:schemeClr val="accent1">
                    <a:lumMod val="50000"/>
                  </a:schemeClr>
                </a:solidFill>
              </a:rPr>
              <a:t>Example Assignment Question</a:t>
            </a:r>
            <a:br>
              <a:rPr lang="en-US" sz="3600" dirty="0"/>
            </a:b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769256" y="1763371"/>
            <a:ext cx="10996023" cy="4042346"/>
          </a:xfrm>
        </p:spPr>
        <p:txBody>
          <a:bodyPr/>
          <a:lstStyle/>
          <a:p>
            <a:r>
              <a:rPr lang="en-AU" sz="3000" b="1" i="1" dirty="0">
                <a:solidFill>
                  <a:schemeClr val="accent1">
                    <a:lumMod val="75000"/>
                  </a:schemeClr>
                </a:solidFill>
              </a:rPr>
              <a:t>How do </a:t>
            </a:r>
            <a:r>
              <a:rPr lang="en-AU" sz="3000" i="1" dirty="0">
                <a:solidFill>
                  <a:schemeClr val="accent1">
                    <a:lumMod val="75000"/>
                  </a:schemeClr>
                </a:solidFill>
              </a:rPr>
              <a:t>social determinants of health contribute to the health outcomes of young people in rural Australia?</a:t>
            </a:r>
          </a:p>
          <a:p>
            <a:endParaRPr lang="en-AU" sz="800" i="1" dirty="0">
              <a:solidFill>
                <a:schemeClr val="accent1">
                  <a:lumMod val="75000"/>
                </a:schemeClr>
              </a:solidFill>
            </a:endParaRPr>
          </a:p>
          <a:p>
            <a:r>
              <a:rPr lang="en-AU" sz="3000" b="1" i="1" dirty="0">
                <a:solidFill>
                  <a:schemeClr val="accent1">
                    <a:lumMod val="75000"/>
                  </a:schemeClr>
                </a:solidFill>
              </a:rPr>
              <a:t>How have </a:t>
            </a:r>
            <a:r>
              <a:rPr lang="en-AU" sz="3000" i="1" dirty="0">
                <a:solidFill>
                  <a:schemeClr val="accent1">
                    <a:lumMod val="75000"/>
                  </a:schemeClr>
                </a:solidFill>
              </a:rPr>
              <a:t>these factors impacted on your chosen case study?</a:t>
            </a:r>
          </a:p>
          <a:p>
            <a:endParaRPr lang="en-AU" sz="800" i="1" dirty="0">
              <a:solidFill>
                <a:schemeClr val="accent1">
                  <a:lumMod val="75000"/>
                </a:schemeClr>
              </a:solidFill>
            </a:endParaRPr>
          </a:p>
          <a:p>
            <a:r>
              <a:rPr lang="en-AU" sz="3000" b="1" i="1" dirty="0">
                <a:solidFill>
                  <a:schemeClr val="accent1">
                    <a:lumMod val="75000"/>
                  </a:schemeClr>
                </a:solidFill>
              </a:rPr>
              <a:t>What are </a:t>
            </a:r>
            <a:r>
              <a:rPr lang="en-AU" sz="3000" i="1" dirty="0">
                <a:solidFill>
                  <a:schemeClr val="accent1">
                    <a:lumMod val="75000"/>
                  </a:schemeClr>
                </a:solidFill>
              </a:rPr>
              <a:t>some realistic and practical interventions to overcome risks to health among this population</a:t>
            </a:r>
            <a:r>
              <a:rPr lang="en-AU" sz="3200" i="1" dirty="0">
                <a:solidFill>
                  <a:schemeClr val="accent1">
                    <a:lumMod val="75000"/>
                  </a:schemeClr>
                </a:solidFill>
              </a:rPr>
              <a:t>?</a:t>
            </a:r>
            <a:endParaRPr lang="en-AU" sz="3200" dirty="0">
              <a:solidFill>
                <a:schemeClr val="accent1">
                  <a:lumMod val="75000"/>
                </a:schemeClr>
              </a:solidFill>
              <a:cs typeface="Calibri" pitchFamily="34" charset="0"/>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Tree>
    <p:extLst>
      <p:ext uri="{BB962C8B-B14F-4D97-AF65-F5344CB8AC3E}">
        <p14:creationId xmlns:p14="http://schemas.microsoft.com/office/powerpoint/2010/main" val="376807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1934140" y="437250"/>
            <a:ext cx="8458089" cy="1000685"/>
          </a:xfrm>
        </p:spPr>
        <p:txBody>
          <a:bodyPr/>
          <a:lstStyle/>
          <a:p>
            <a:pPr algn="ctr"/>
            <a:r>
              <a:rPr lang="en-AU" sz="4400" b="1" dirty="0">
                <a:solidFill>
                  <a:schemeClr val="accent1">
                    <a:lumMod val="50000"/>
                  </a:schemeClr>
                </a:solidFill>
                <a:ea typeface="+mj-lt"/>
                <a:cs typeface="+mj-lt"/>
              </a:rPr>
              <a:t>Example Assignment Question</a:t>
            </a:r>
            <a:br>
              <a:rPr lang="en-AU" sz="3600" b="1" dirty="0">
                <a:solidFill>
                  <a:schemeClr val="accent1">
                    <a:lumMod val="50000"/>
                  </a:schemeClr>
                </a:solidFill>
                <a:ea typeface="+mj-lt"/>
                <a:cs typeface="+mj-lt"/>
              </a:rPr>
            </a:br>
            <a:br>
              <a:rPr lang="en-AU" sz="3600" b="1" dirty="0">
                <a:solidFill>
                  <a:schemeClr val="accent1">
                    <a:lumMod val="50000"/>
                  </a:schemeClr>
                </a:solidFill>
                <a:ea typeface="+mj-lt"/>
                <a:cs typeface="+mj-lt"/>
              </a:rPr>
            </a:br>
            <a:br>
              <a:rPr lang="en-US" sz="3600" dirty="0"/>
            </a:br>
            <a:br>
              <a:rPr lang="en-AU" sz="3600" b="1" dirty="0">
                <a:solidFill>
                  <a:schemeClr val="tx1"/>
                </a:solidFill>
              </a:rPr>
            </a:br>
            <a:endParaRPr lang="en-US">
              <a:solidFill>
                <a:schemeClr val="tx1"/>
              </a:solidFill>
              <a:cs typeface="Aria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1320799" y="2140620"/>
            <a:ext cx="9684770" cy="3958889"/>
          </a:xfrm>
        </p:spPr>
        <p:txBody>
          <a:bodyPr/>
          <a:lstStyle/>
          <a:p>
            <a:pPr marL="0" indent="0">
              <a:buNone/>
            </a:pPr>
            <a:r>
              <a:rPr lang="en-AU" sz="3200" dirty="0">
                <a:solidFill>
                  <a:schemeClr val="accent1">
                    <a:lumMod val="75000"/>
                  </a:schemeClr>
                </a:solidFill>
              </a:rPr>
              <a:t>High speed rail is a key feature of public transport infrastructure in Europe, Asia and North America, yet has consistently been ignored by governments in Australia. Critically analyse the reasons behind this lack of action and evaluate whether high speed rail provides a realistic alternative to domestic flights in the Australian context. </a:t>
            </a:r>
          </a:p>
          <a:p>
            <a:pPr marL="0" indent="0">
              <a:buNone/>
            </a:pPr>
            <a:endParaRPr lang="en-AU" sz="3200" dirty="0">
              <a:solidFill>
                <a:schemeClr val="accent1">
                  <a:lumMod val="75000"/>
                </a:schemeClr>
              </a:solidFill>
              <a:cs typeface="Calibri" pitchFamily="34" charset="0"/>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Tree>
    <p:extLst>
      <p:ext uri="{BB962C8B-B14F-4D97-AF65-F5344CB8AC3E}">
        <p14:creationId xmlns:p14="http://schemas.microsoft.com/office/powerpoint/2010/main" val="2068795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1934140" y="437250"/>
            <a:ext cx="8458089" cy="1000685"/>
          </a:xfrm>
        </p:spPr>
        <p:txBody>
          <a:bodyPr/>
          <a:lstStyle/>
          <a:p>
            <a:pPr algn="ctr"/>
            <a:r>
              <a:rPr lang="en-AU" sz="4400" b="1" dirty="0">
                <a:solidFill>
                  <a:schemeClr val="accent1">
                    <a:lumMod val="50000"/>
                  </a:schemeClr>
                </a:solidFill>
              </a:rPr>
              <a:t>How many parts would this essay have?</a:t>
            </a:r>
            <a:br>
              <a:rPr lang="en-US" sz="3600" dirty="0"/>
            </a:b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1320799" y="2140620"/>
            <a:ext cx="9684770" cy="3958889"/>
          </a:xfrm>
        </p:spPr>
        <p:txBody>
          <a:bodyPr/>
          <a:lstStyle/>
          <a:p>
            <a:pPr marL="0" indent="0">
              <a:buNone/>
            </a:pPr>
            <a:r>
              <a:rPr lang="en-AU" sz="3200" dirty="0">
                <a:solidFill>
                  <a:schemeClr val="accent1">
                    <a:lumMod val="75000"/>
                  </a:schemeClr>
                </a:solidFill>
              </a:rPr>
              <a:t>High speed rail is a key feature of public transport infrastructure in Europe, Asia and North America, yet has consistently been ignored by governments in Australia. </a:t>
            </a:r>
            <a:r>
              <a:rPr lang="en-AU" sz="3200" b="1" dirty="0">
                <a:solidFill>
                  <a:schemeClr val="accent2"/>
                </a:solidFill>
              </a:rPr>
              <a:t>Critically analyse </a:t>
            </a:r>
            <a:r>
              <a:rPr lang="en-AU" sz="3200" dirty="0">
                <a:solidFill>
                  <a:schemeClr val="accent1">
                    <a:lumMod val="75000"/>
                  </a:schemeClr>
                </a:solidFill>
              </a:rPr>
              <a:t>the reasons behind this lack of action and </a:t>
            </a:r>
            <a:r>
              <a:rPr lang="en-AU" sz="3200" b="1" dirty="0">
                <a:solidFill>
                  <a:schemeClr val="accent2"/>
                </a:solidFill>
              </a:rPr>
              <a:t>evaluate</a:t>
            </a:r>
            <a:r>
              <a:rPr lang="en-AU" sz="3200" dirty="0">
                <a:solidFill>
                  <a:schemeClr val="accent1">
                    <a:lumMod val="75000"/>
                  </a:schemeClr>
                </a:solidFill>
              </a:rPr>
              <a:t> high speed rail as an alternative to domestic flights in the Australian context. </a:t>
            </a:r>
          </a:p>
          <a:p>
            <a:pPr marL="0" indent="0">
              <a:buNone/>
            </a:pPr>
            <a:endParaRPr lang="en-AU" sz="3200" dirty="0">
              <a:solidFill>
                <a:schemeClr val="accent1">
                  <a:lumMod val="75000"/>
                </a:schemeClr>
              </a:solidFill>
              <a:cs typeface="Calibri" pitchFamily="34" charset="0"/>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Tree>
    <p:extLst>
      <p:ext uri="{BB962C8B-B14F-4D97-AF65-F5344CB8AC3E}">
        <p14:creationId xmlns:p14="http://schemas.microsoft.com/office/powerpoint/2010/main" val="3259708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1934140" y="437250"/>
            <a:ext cx="8458089" cy="2382150"/>
          </a:xfrm>
        </p:spPr>
        <p:txBody>
          <a:bodyPr/>
          <a:lstStyle/>
          <a:p>
            <a:pPr algn="ctr"/>
            <a:r>
              <a:rPr lang="en-AU" sz="4400" b="1" dirty="0">
                <a:solidFill>
                  <a:schemeClr val="accent1">
                    <a:lumMod val="50000"/>
                  </a:schemeClr>
                </a:solidFill>
              </a:rPr>
              <a:t>How could we rewrite the task as questions?</a:t>
            </a:r>
            <a:br>
              <a:rPr lang="en-US" sz="3600" dirty="0"/>
            </a:b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769257" y="2468878"/>
            <a:ext cx="10996023" cy="3367317"/>
          </a:xfrm>
        </p:spPr>
        <p:txBody>
          <a:bodyPr/>
          <a:lstStyle/>
          <a:p>
            <a:r>
              <a:rPr lang="en-AU" sz="3000" b="1" i="1" dirty="0">
                <a:solidFill>
                  <a:schemeClr val="accent1">
                    <a:lumMod val="75000"/>
                  </a:schemeClr>
                </a:solidFill>
              </a:rPr>
              <a:t>Why</a:t>
            </a:r>
            <a:r>
              <a:rPr lang="en-AU" sz="3000" i="1" dirty="0">
                <a:solidFill>
                  <a:schemeClr val="accent1">
                    <a:lumMod val="75000"/>
                  </a:schemeClr>
                </a:solidFill>
              </a:rPr>
              <a:t> have governments in Australia ignored high speed rail in the past?</a:t>
            </a:r>
          </a:p>
          <a:p>
            <a:endParaRPr lang="en-AU" sz="800" i="1" dirty="0">
              <a:solidFill>
                <a:schemeClr val="accent1">
                  <a:lumMod val="75000"/>
                </a:schemeClr>
              </a:solidFill>
            </a:endParaRPr>
          </a:p>
          <a:p>
            <a:endParaRPr lang="en-AU" sz="800" i="1" dirty="0">
              <a:solidFill>
                <a:schemeClr val="accent1">
                  <a:lumMod val="75000"/>
                </a:schemeClr>
              </a:solidFill>
            </a:endParaRPr>
          </a:p>
          <a:p>
            <a:r>
              <a:rPr lang="en-AU" sz="3000" b="1" i="1" dirty="0">
                <a:solidFill>
                  <a:schemeClr val="accent1">
                    <a:lumMod val="75000"/>
                  </a:schemeClr>
                </a:solidFill>
              </a:rPr>
              <a:t>Is </a:t>
            </a:r>
            <a:r>
              <a:rPr lang="en-AU" sz="3000" i="1" dirty="0">
                <a:solidFill>
                  <a:schemeClr val="accent1">
                    <a:lumMod val="75000"/>
                  </a:schemeClr>
                </a:solidFill>
              </a:rPr>
              <a:t>high speed rail a realistic alternative to flying in Australia?</a:t>
            </a:r>
            <a:endParaRPr lang="en-AU" sz="800" i="1" dirty="0">
              <a:solidFill>
                <a:schemeClr val="accent1">
                  <a:lumMod val="75000"/>
                </a:schemeClr>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Tree>
    <p:extLst>
      <p:ext uri="{BB962C8B-B14F-4D97-AF65-F5344CB8AC3E}">
        <p14:creationId xmlns:p14="http://schemas.microsoft.com/office/powerpoint/2010/main" val="428849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a:xfrm>
            <a:off x="2935993" y="2801256"/>
            <a:ext cx="7318942" cy="1265429"/>
          </a:xfrm>
        </p:spPr>
        <p:txBody>
          <a:bodyPr/>
          <a:lstStyle/>
          <a:p>
            <a:pPr>
              <a:lnSpc>
                <a:spcPct val="100000"/>
              </a:lnSpc>
            </a:pPr>
            <a:r>
              <a:rPr lang="en-AU" sz="6600" b="1" dirty="0"/>
              <a:t>Essay Structure</a:t>
            </a:r>
            <a:endParaRPr lang="en-US" sz="6600" b="1" dirty="0"/>
          </a:p>
        </p:txBody>
      </p:sp>
    </p:spTree>
    <p:extLst>
      <p:ext uri="{BB962C8B-B14F-4D97-AF65-F5344CB8AC3E}">
        <p14:creationId xmlns:p14="http://schemas.microsoft.com/office/powerpoint/2010/main" val="1919068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2"/>
          </p:nvPr>
        </p:nvSpPr>
        <p:spPr>
          <a:xfrm>
            <a:off x="506186" y="733989"/>
            <a:ext cx="11021785" cy="5078981"/>
          </a:xfrm>
          <a:ln>
            <a:solidFill>
              <a:schemeClr val="bg1"/>
            </a:solidFill>
          </a:ln>
        </p:spPr>
        <p:txBody>
          <a:bodyPr/>
          <a:lstStyle/>
          <a:p>
            <a:pPr marL="0" indent="0">
              <a:buNone/>
            </a:pPr>
            <a:r>
              <a:rPr lang="en-AU" sz="4000" b="1" dirty="0">
                <a:solidFill>
                  <a:schemeClr val="accent1">
                    <a:lumMod val="75000"/>
                  </a:schemeClr>
                </a:solidFill>
              </a:rPr>
              <a:t>Introduction</a:t>
            </a:r>
            <a:r>
              <a:rPr lang="en-AU" sz="4000" dirty="0">
                <a:solidFill>
                  <a:schemeClr val="accent1">
                    <a:lumMod val="75000"/>
                  </a:schemeClr>
                </a:solidFill>
              </a:rPr>
              <a:t> (approx. 10% of the word count)</a:t>
            </a:r>
          </a:p>
          <a:p>
            <a:pPr marL="0" indent="0">
              <a:buNone/>
            </a:pPr>
            <a:endParaRPr lang="en-AU" sz="2400" dirty="0">
              <a:solidFill>
                <a:schemeClr val="accent1">
                  <a:lumMod val="75000"/>
                </a:schemeClr>
              </a:solidFill>
              <a:cs typeface="Calibri" panose="020F0502020204030204" pitchFamily="34" charset="0"/>
            </a:endParaRPr>
          </a:p>
          <a:p>
            <a:pPr marL="0" indent="0">
              <a:buNone/>
            </a:pPr>
            <a:r>
              <a:rPr lang="en-AU" sz="4000" b="1" dirty="0">
                <a:solidFill>
                  <a:schemeClr val="accent1">
                    <a:lumMod val="75000"/>
                  </a:schemeClr>
                </a:solidFill>
                <a:cs typeface="Calibri" panose="020F0502020204030204" pitchFamily="34" charset="0"/>
              </a:rPr>
              <a:t>Body Paragraphs </a:t>
            </a:r>
            <a:r>
              <a:rPr lang="en-AU" sz="4000" dirty="0">
                <a:solidFill>
                  <a:schemeClr val="accent1">
                    <a:lumMod val="75000"/>
                  </a:schemeClr>
                </a:solidFill>
                <a:cs typeface="Calibri" panose="020F0502020204030204" pitchFamily="34" charset="0"/>
              </a:rPr>
              <a:t>– one paragraph per topic or main idea</a:t>
            </a:r>
          </a:p>
          <a:p>
            <a:pPr marL="0" indent="0">
              <a:buNone/>
            </a:pPr>
            <a:endParaRPr lang="en-AU" sz="2400" dirty="0">
              <a:solidFill>
                <a:schemeClr val="accent1">
                  <a:lumMod val="75000"/>
                </a:schemeClr>
              </a:solidFill>
              <a:cs typeface="Calibri" panose="020F0502020204030204" pitchFamily="34" charset="0"/>
            </a:endParaRPr>
          </a:p>
          <a:p>
            <a:pPr marL="0" indent="0">
              <a:buNone/>
            </a:pPr>
            <a:r>
              <a:rPr lang="en-AU" sz="4000" b="1" dirty="0">
                <a:solidFill>
                  <a:schemeClr val="accent1">
                    <a:lumMod val="75000"/>
                  </a:schemeClr>
                </a:solidFill>
                <a:cs typeface="Calibri" panose="020F0502020204030204" pitchFamily="34" charset="0"/>
              </a:rPr>
              <a:t>Conclusion</a:t>
            </a:r>
            <a:r>
              <a:rPr lang="en-AU" sz="4000" dirty="0">
                <a:solidFill>
                  <a:schemeClr val="accent1">
                    <a:lumMod val="75000"/>
                  </a:schemeClr>
                </a:solidFill>
                <a:cs typeface="Calibri" panose="020F0502020204030204" pitchFamily="34" charset="0"/>
              </a:rPr>
              <a:t> (approx. 10% of the word count)</a:t>
            </a:r>
          </a:p>
          <a:p>
            <a:pPr marL="0" indent="0">
              <a:buNone/>
            </a:pPr>
            <a:endParaRPr lang="en-AU" sz="2400" dirty="0">
              <a:solidFill>
                <a:schemeClr val="accent1">
                  <a:lumMod val="75000"/>
                </a:schemeClr>
              </a:solidFill>
              <a:cs typeface="Calibri" panose="020F0502020204030204" pitchFamily="34" charset="0"/>
            </a:endParaRPr>
          </a:p>
          <a:p>
            <a:pPr marL="0" indent="0">
              <a:buNone/>
            </a:pPr>
            <a:r>
              <a:rPr lang="en-AU" sz="4000" b="1" dirty="0">
                <a:solidFill>
                  <a:schemeClr val="accent1">
                    <a:lumMod val="75000"/>
                  </a:schemeClr>
                </a:solidFill>
                <a:cs typeface="Calibri" panose="020F0502020204030204" pitchFamily="34" charset="0"/>
              </a:rPr>
              <a:t>Reference list</a:t>
            </a:r>
          </a:p>
        </p:txBody>
      </p:sp>
    </p:spTree>
    <p:extLst>
      <p:ext uri="{BB962C8B-B14F-4D97-AF65-F5344CB8AC3E}">
        <p14:creationId xmlns:p14="http://schemas.microsoft.com/office/powerpoint/2010/main" val="419010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33" y="3153667"/>
            <a:ext cx="4688114" cy="2927819"/>
          </a:xfrm>
        </p:spPr>
        <p:txBody>
          <a:bodyPr/>
          <a:lstStyle/>
          <a:p>
            <a:pPr algn="ctr"/>
            <a:r>
              <a:rPr lang="en-AU" sz="4000" b="1" dirty="0">
                <a:solidFill>
                  <a:schemeClr val="accent1">
                    <a:lumMod val="75000"/>
                  </a:schemeClr>
                </a:solidFill>
              </a:rPr>
              <a:t>The Introduction</a:t>
            </a:r>
            <a:br>
              <a:rPr lang="en-AU" sz="4000" b="1" dirty="0">
                <a:solidFill>
                  <a:schemeClr val="accent1">
                    <a:lumMod val="75000"/>
                  </a:schemeClr>
                </a:solidFill>
              </a:rPr>
            </a:br>
            <a:endParaRPr lang="en-AU" sz="3600" dirty="0">
              <a:solidFill>
                <a:schemeClr val="accent1">
                  <a:lumMod val="75000"/>
                </a:schemeClr>
              </a:solidFill>
            </a:endParaRPr>
          </a:p>
        </p:txBody>
      </p:sp>
      <p:sp>
        <p:nvSpPr>
          <p:cNvPr id="3" name="Text Placeholder 2"/>
          <p:cNvSpPr>
            <a:spLocks noGrp="1"/>
          </p:cNvSpPr>
          <p:nvPr>
            <p:ph type="body" idx="12"/>
          </p:nvPr>
        </p:nvSpPr>
        <p:spPr>
          <a:xfrm>
            <a:off x="807522" y="1752926"/>
            <a:ext cx="10777926" cy="5105073"/>
          </a:xfrm>
        </p:spPr>
        <p:txBody>
          <a:bodyPr/>
          <a:lstStyle/>
          <a:p>
            <a:endParaRPr lang="en-AU" sz="1200">
              <a:solidFill>
                <a:schemeClr val="accent1">
                  <a:lumMod val="75000"/>
                </a:schemeClr>
              </a:solidFill>
            </a:endParaRPr>
          </a:p>
          <a:p>
            <a:endParaRPr lang="en-AU" sz="1200">
              <a:solidFill>
                <a:schemeClr val="accent1">
                  <a:lumMod val="75000"/>
                </a:schemeClr>
              </a:solidFill>
            </a:endParaRPr>
          </a:p>
        </p:txBody>
      </p:sp>
      <p:graphicFrame>
        <p:nvGraphicFramePr>
          <p:cNvPr id="4" name="Diagram 3"/>
          <p:cNvGraphicFramePr/>
          <p:nvPr/>
        </p:nvGraphicFramePr>
        <p:xfrm>
          <a:off x="2988501" y="136478"/>
          <a:ext cx="8980585" cy="6547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9796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53667"/>
            <a:ext cx="4928615" cy="1000685"/>
          </a:xfrm>
        </p:spPr>
        <p:txBody>
          <a:bodyPr/>
          <a:lstStyle/>
          <a:p>
            <a:pPr algn="ctr"/>
            <a:r>
              <a:rPr lang="en-AU" sz="4000" b="1">
                <a:solidFill>
                  <a:schemeClr val="accent1">
                    <a:lumMod val="75000"/>
                  </a:schemeClr>
                </a:solidFill>
              </a:rPr>
              <a:t>The Introduction</a:t>
            </a:r>
          </a:p>
        </p:txBody>
      </p:sp>
      <p:sp>
        <p:nvSpPr>
          <p:cNvPr id="3" name="Text Placeholder 2"/>
          <p:cNvSpPr>
            <a:spLocks noGrp="1"/>
          </p:cNvSpPr>
          <p:nvPr>
            <p:ph type="body" idx="12"/>
          </p:nvPr>
        </p:nvSpPr>
        <p:spPr>
          <a:xfrm>
            <a:off x="807522" y="1752926"/>
            <a:ext cx="10777926" cy="5105073"/>
          </a:xfrm>
        </p:spPr>
        <p:txBody>
          <a:bodyPr/>
          <a:lstStyle/>
          <a:p>
            <a:endParaRPr lang="en-AU" sz="1200">
              <a:solidFill>
                <a:schemeClr val="accent1">
                  <a:lumMod val="75000"/>
                </a:schemeClr>
              </a:solidFill>
            </a:endParaRPr>
          </a:p>
          <a:p>
            <a:endParaRPr lang="en-AU" sz="1200">
              <a:solidFill>
                <a:schemeClr val="accent1">
                  <a:lumMod val="75000"/>
                </a:schemeClr>
              </a:solidFill>
            </a:endParaRPr>
          </a:p>
        </p:txBody>
      </p:sp>
      <p:graphicFrame>
        <p:nvGraphicFramePr>
          <p:cNvPr id="4" name="Diagram 3"/>
          <p:cNvGraphicFramePr/>
          <p:nvPr>
            <p:extLst>
              <p:ext uri="{D42A27DB-BD31-4B8C-83A1-F6EECF244321}">
                <p14:modId xmlns:p14="http://schemas.microsoft.com/office/powerpoint/2010/main" val="3017066445"/>
              </p:ext>
            </p:extLst>
          </p:nvPr>
        </p:nvGraphicFramePr>
        <p:xfrm>
          <a:off x="2988501" y="136478"/>
          <a:ext cx="8980585" cy="6547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7182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53667"/>
            <a:ext cx="4928615" cy="1000685"/>
          </a:xfrm>
        </p:spPr>
        <p:txBody>
          <a:bodyPr/>
          <a:lstStyle/>
          <a:p>
            <a:pPr algn="ctr"/>
            <a:r>
              <a:rPr lang="en-AU" sz="4000" b="1">
                <a:solidFill>
                  <a:schemeClr val="accent1">
                    <a:lumMod val="75000"/>
                  </a:schemeClr>
                </a:solidFill>
              </a:rPr>
              <a:t>The Introduction</a:t>
            </a:r>
          </a:p>
        </p:txBody>
      </p:sp>
      <p:sp>
        <p:nvSpPr>
          <p:cNvPr id="3" name="Text Placeholder 2"/>
          <p:cNvSpPr>
            <a:spLocks noGrp="1"/>
          </p:cNvSpPr>
          <p:nvPr>
            <p:ph type="body" idx="12"/>
          </p:nvPr>
        </p:nvSpPr>
        <p:spPr>
          <a:xfrm>
            <a:off x="807522" y="1752926"/>
            <a:ext cx="10777926" cy="5105073"/>
          </a:xfrm>
        </p:spPr>
        <p:txBody>
          <a:bodyPr/>
          <a:lstStyle/>
          <a:p>
            <a:endParaRPr lang="en-AU" sz="1200">
              <a:solidFill>
                <a:schemeClr val="accent1">
                  <a:lumMod val="75000"/>
                </a:schemeClr>
              </a:solidFill>
            </a:endParaRPr>
          </a:p>
          <a:p>
            <a:endParaRPr lang="en-AU" sz="1200">
              <a:solidFill>
                <a:schemeClr val="accent1">
                  <a:lumMod val="75000"/>
                </a:schemeClr>
              </a:solidFill>
            </a:endParaRPr>
          </a:p>
        </p:txBody>
      </p:sp>
      <p:graphicFrame>
        <p:nvGraphicFramePr>
          <p:cNvPr id="4" name="Diagram 3"/>
          <p:cNvGraphicFramePr/>
          <p:nvPr>
            <p:extLst>
              <p:ext uri="{D42A27DB-BD31-4B8C-83A1-F6EECF244321}">
                <p14:modId xmlns:p14="http://schemas.microsoft.com/office/powerpoint/2010/main" val="1648657350"/>
              </p:ext>
            </p:extLst>
          </p:nvPr>
        </p:nvGraphicFramePr>
        <p:xfrm>
          <a:off x="2988501" y="136478"/>
          <a:ext cx="8980585" cy="6547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2962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53667"/>
            <a:ext cx="4928615" cy="1000685"/>
          </a:xfrm>
        </p:spPr>
        <p:txBody>
          <a:bodyPr/>
          <a:lstStyle/>
          <a:p>
            <a:pPr algn="ctr"/>
            <a:r>
              <a:rPr lang="en-AU" sz="4000" b="1">
                <a:solidFill>
                  <a:schemeClr val="accent1">
                    <a:lumMod val="75000"/>
                  </a:schemeClr>
                </a:solidFill>
              </a:rPr>
              <a:t>The Introduction</a:t>
            </a:r>
          </a:p>
        </p:txBody>
      </p:sp>
      <p:sp>
        <p:nvSpPr>
          <p:cNvPr id="3" name="Text Placeholder 2"/>
          <p:cNvSpPr>
            <a:spLocks noGrp="1"/>
          </p:cNvSpPr>
          <p:nvPr>
            <p:ph type="body" idx="12"/>
          </p:nvPr>
        </p:nvSpPr>
        <p:spPr>
          <a:xfrm>
            <a:off x="807522" y="1752926"/>
            <a:ext cx="10777926" cy="5105073"/>
          </a:xfrm>
        </p:spPr>
        <p:txBody>
          <a:bodyPr/>
          <a:lstStyle/>
          <a:p>
            <a:endParaRPr lang="en-AU" sz="1200">
              <a:solidFill>
                <a:schemeClr val="accent1">
                  <a:lumMod val="75000"/>
                </a:schemeClr>
              </a:solidFill>
            </a:endParaRPr>
          </a:p>
          <a:p>
            <a:endParaRPr lang="en-AU" sz="1200">
              <a:solidFill>
                <a:schemeClr val="accent1">
                  <a:lumMod val="75000"/>
                </a:schemeClr>
              </a:solidFill>
            </a:endParaRPr>
          </a:p>
        </p:txBody>
      </p:sp>
      <p:graphicFrame>
        <p:nvGraphicFramePr>
          <p:cNvPr id="4" name="Diagram 3"/>
          <p:cNvGraphicFramePr/>
          <p:nvPr>
            <p:extLst>
              <p:ext uri="{D42A27DB-BD31-4B8C-83A1-F6EECF244321}">
                <p14:modId xmlns:p14="http://schemas.microsoft.com/office/powerpoint/2010/main" val="2730212911"/>
              </p:ext>
            </p:extLst>
          </p:nvPr>
        </p:nvGraphicFramePr>
        <p:xfrm>
          <a:off x="2988501" y="136478"/>
          <a:ext cx="8980585" cy="6547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8358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A11B-14BF-6548-992A-91D5A345FF42}"/>
              </a:ext>
            </a:extLst>
          </p:cNvPr>
          <p:cNvSpPr>
            <a:spLocks noGrp="1"/>
          </p:cNvSpPr>
          <p:nvPr>
            <p:ph type="ctrTitle"/>
          </p:nvPr>
        </p:nvSpPr>
        <p:spPr>
          <a:xfrm>
            <a:off x="627854" y="1219200"/>
            <a:ext cx="7574314" cy="1524000"/>
          </a:xfrm>
        </p:spPr>
        <p:txBody>
          <a:bodyPr/>
          <a:lstStyle/>
          <a:p>
            <a:pPr>
              <a:lnSpc>
                <a:spcPct val="150000"/>
              </a:lnSpc>
            </a:pPr>
            <a:r>
              <a:rPr lang="en-US" sz="4400" b="1" dirty="0">
                <a:latin typeface="Calibri" panose="020F0502020204030204" pitchFamily="34" charset="0"/>
                <a:cs typeface="Calibri" panose="020F0502020204030204" pitchFamily="34" charset="0"/>
              </a:rPr>
              <a:t>Workshop Objectives </a:t>
            </a:r>
            <a:br>
              <a:rPr lang="en-US" sz="4400" b="1" dirty="0">
                <a:latin typeface="Calibri" panose="020F0502020204030204" pitchFamily="34" charset="0"/>
                <a:cs typeface="Calibri" panose="020F0502020204030204" pitchFamily="34" charset="0"/>
              </a:rPr>
            </a:br>
            <a:endParaRPr lang="en-US" sz="2000" dirty="0">
              <a:solidFill>
                <a:schemeClr val="bg1"/>
              </a:solidFill>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F94E1A75-FE14-6846-BE5B-20C4B6B4FC6A}"/>
              </a:ext>
            </a:extLst>
          </p:cNvPr>
          <p:cNvSpPr>
            <a:spLocks noGrp="1"/>
          </p:cNvSpPr>
          <p:nvPr>
            <p:ph type="subTitle" idx="1"/>
          </p:nvPr>
        </p:nvSpPr>
        <p:spPr>
          <a:xfrm>
            <a:off x="627854" y="2743200"/>
            <a:ext cx="5132866" cy="3612401"/>
          </a:xfrm>
        </p:spPr>
        <p:txBody>
          <a:bodyPr/>
          <a:lstStyle/>
          <a:p>
            <a:pPr marL="342900" indent="-342900">
              <a:lnSpc>
                <a:spcPct val="100000"/>
              </a:lnSpc>
              <a:buFont typeface="Arial" panose="020B0604020202020204" pitchFamily="34" charset="0"/>
              <a:buChar char="•"/>
            </a:pPr>
            <a:r>
              <a:rPr lang="en-AU" sz="3600" dirty="0">
                <a:latin typeface="Calibri" panose="020F0502020204030204" pitchFamily="34" charset="0"/>
                <a:cs typeface="Calibri" panose="020F0502020204030204" pitchFamily="34" charset="0"/>
              </a:rPr>
              <a:t>To analyse the structure of an essay</a:t>
            </a:r>
          </a:p>
          <a:p>
            <a:pPr marL="342900" indent="-342900">
              <a:lnSpc>
                <a:spcPct val="100000"/>
              </a:lnSpc>
              <a:buFont typeface="Arial" panose="020B0604020202020204" pitchFamily="34" charset="0"/>
              <a:buChar char="•"/>
            </a:pPr>
            <a:endParaRPr lang="en-AU" sz="3600" dirty="0">
              <a:latin typeface="Calibri" panose="020F0502020204030204" pitchFamily="34" charset="0"/>
              <a:cs typeface="Calibri" panose="020F0502020204030204" pitchFamily="34" charset="0"/>
            </a:endParaRPr>
          </a:p>
          <a:p>
            <a:pPr marL="342900" indent="-342900">
              <a:lnSpc>
                <a:spcPct val="100000"/>
              </a:lnSpc>
              <a:buFont typeface="Arial" panose="020B0604020202020204" pitchFamily="34" charset="0"/>
              <a:buChar char="•"/>
            </a:pPr>
            <a:r>
              <a:rPr lang="en-AU" sz="3600" dirty="0">
                <a:latin typeface="Calibri" panose="020F0502020204030204" pitchFamily="34" charset="0"/>
                <a:cs typeface="Calibri" panose="020F0502020204030204" pitchFamily="34" charset="0"/>
              </a:rPr>
              <a:t>To analyse examples of various parts of an essay</a:t>
            </a:r>
          </a:p>
        </p:txBody>
      </p:sp>
    </p:spTree>
    <p:extLst>
      <p:ext uri="{BB962C8B-B14F-4D97-AF65-F5344CB8AC3E}">
        <p14:creationId xmlns:p14="http://schemas.microsoft.com/office/powerpoint/2010/main" val="230603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722" y="263804"/>
            <a:ext cx="11635774" cy="1000685"/>
          </a:xfrm>
        </p:spPr>
        <p:txBody>
          <a:bodyPr/>
          <a:lstStyle/>
          <a:p>
            <a:pPr algn="ctr">
              <a:lnSpc>
                <a:spcPct val="150000"/>
              </a:lnSpc>
            </a:pPr>
            <a:r>
              <a:rPr lang="en-AU" sz="4400" b="1" dirty="0">
                <a:solidFill>
                  <a:schemeClr val="accent1">
                    <a:lumMod val="50000"/>
                  </a:schemeClr>
                </a:solidFill>
              </a:rPr>
              <a:t>Example Introduction</a:t>
            </a:r>
          </a:p>
        </p:txBody>
      </p:sp>
      <p:sp>
        <p:nvSpPr>
          <p:cNvPr id="3" name="Text Placeholder 2"/>
          <p:cNvSpPr>
            <a:spLocks noGrp="1"/>
          </p:cNvSpPr>
          <p:nvPr>
            <p:ph type="body" idx="12"/>
          </p:nvPr>
        </p:nvSpPr>
        <p:spPr>
          <a:xfrm>
            <a:off x="696685" y="1572781"/>
            <a:ext cx="11495315" cy="4465162"/>
          </a:xfrm>
          <a:ln>
            <a:solidFill>
              <a:schemeClr val="bg1"/>
            </a:solidFill>
          </a:ln>
        </p:spPr>
        <p:txBody>
          <a:bodyPr/>
          <a:lstStyle/>
          <a:p>
            <a:pPr marL="0" lvl="0" indent="0" defTabSz="457200" fontAlgn="base">
              <a:spcBef>
                <a:spcPct val="20000"/>
              </a:spcBef>
              <a:spcAft>
                <a:spcPct val="0"/>
              </a:spcAft>
              <a:buNone/>
            </a:pPr>
            <a:r>
              <a:rPr lang="en-AU" i="1" dirty="0">
                <a:solidFill>
                  <a:schemeClr val="accent1">
                    <a:lumMod val="75000"/>
                  </a:schemeClr>
                </a:solidFill>
              </a:rPr>
              <a:t>Australia ranks as one of the most sparsely populated countries in the world (The World Bank, 2014), yet it is also home to one of the busiest flight paths on the planet, with over 54,000 flights between Melbourne and Sydney in 2018 alone (Smith, 2019).</a:t>
            </a:r>
            <a:r>
              <a:rPr lang="en-AU" dirty="0">
                <a:solidFill>
                  <a:schemeClr val="accent1">
                    <a:lumMod val="75000"/>
                  </a:schemeClr>
                </a:solidFill>
              </a:rPr>
              <a:t> </a:t>
            </a:r>
            <a:r>
              <a:rPr lang="en-AU" b="1" dirty="0">
                <a:solidFill>
                  <a:schemeClr val="accent1">
                    <a:lumMod val="75000"/>
                  </a:schemeClr>
                </a:solidFill>
              </a:rPr>
              <a:t>[BACKGROUND]</a:t>
            </a:r>
            <a:endParaRPr lang="en-AU" sz="3200" b="1" dirty="0">
              <a:solidFill>
                <a:schemeClr val="accent1">
                  <a:lumMod val="75000"/>
                </a:schemeClr>
              </a:solidFill>
              <a:latin typeface="Calibri"/>
              <a:ea typeface="ＭＳ Ｐゴシック" pitchFamily="-109" charset="-128"/>
            </a:endParaRPr>
          </a:p>
        </p:txBody>
      </p:sp>
    </p:spTree>
    <p:extLst>
      <p:ext uri="{BB962C8B-B14F-4D97-AF65-F5344CB8AC3E}">
        <p14:creationId xmlns:p14="http://schemas.microsoft.com/office/powerpoint/2010/main" val="59868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722" y="263804"/>
            <a:ext cx="11635774" cy="1000685"/>
          </a:xfrm>
        </p:spPr>
        <p:txBody>
          <a:bodyPr/>
          <a:lstStyle/>
          <a:p>
            <a:pPr algn="ctr">
              <a:lnSpc>
                <a:spcPct val="150000"/>
              </a:lnSpc>
            </a:pPr>
            <a:r>
              <a:rPr lang="en-AU" sz="4400" b="1" dirty="0">
                <a:solidFill>
                  <a:schemeClr val="accent1">
                    <a:lumMod val="50000"/>
                  </a:schemeClr>
                </a:solidFill>
              </a:rPr>
              <a:t>Example Introduction</a:t>
            </a:r>
          </a:p>
        </p:txBody>
      </p:sp>
      <p:sp>
        <p:nvSpPr>
          <p:cNvPr id="3" name="Text Placeholder 2"/>
          <p:cNvSpPr>
            <a:spLocks noGrp="1"/>
          </p:cNvSpPr>
          <p:nvPr>
            <p:ph type="body" idx="12"/>
          </p:nvPr>
        </p:nvSpPr>
        <p:spPr>
          <a:xfrm>
            <a:off x="696685" y="1572781"/>
            <a:ext cx="11241811" cy="4465162"/>
          </a:xfrm>
          <a:ln>
            <a:solidFill>
              <a:schemeClr val="bg1"/>
            </a:solidFill>
          </a:ln>
        </p:spPr>
        <p:txBody>
          <a:bodyPr/>
          <a:lstStyle/>
          <a:p>
            <a:pPr marL="0" lvl="0" indent="0" defTabSz="457200" fontAlgn="base">
              <a:spcBef>
                <a:spcPct val="20000"/>
              </a:spcBef>
              <a:spcAft>
                <a:spcPct val="0"/>
              </a:spcAft>
              <a:buNone/>
            </a:pPr>
            <a:r>
              <a:rPr lang="en-AU" i="1" dirty="0">
                <a:solidFill>
                  <a:schemeClr val="accent1">
                    <a:lumMod val="75000"/>
                  </a:schemeClr>
                </a:solidFill>
              </a:rPr>
              <a:t>Australia ranks as one of the most sparsely populated countries in the world (The World Bank, 2014), yet it is also home to one of the busiest flight paths on the planet, with over 54,000 flights between Melbourne and Sydney in 2018 alone (Smith, 2019).</a:t>
            </a:r>
            <a:r>
              <a:rPr lang="en-AU" dirty="0">
                <a:solidFill>
                  <a:schemeClr val="accent1">
                    <a:lumMod val="75000"/>
                  </a:schemeClr>
                </a:solidFill>
              </a:rPr>
              <a:t> </a:t>
            </a:r>
            <a:r>
              <a:rPr lang="en-AU" b="1" i="1" dirty="0">
                <a:solidFill>
                  <a:schemeClr val="accent2"/>
                </a:solidFill>
              </a:rPr>
              <a:t>The continued growth in the number of people living and working in the major population centres leads to the question of whether Australia should invest in a high-speed rail network. </a:t>
            </a:r>
            <a:r>
              <a:rPr lang="en-AU" b="1" dirty="0">
                <a:solidFill>
                  <a:schemeClr val="accent1">
                    <a:lumMod val="50000"/>
                  </a:schemeClr>
                </a:solidFill>
              </a:rPr>
              <a:t>[TOPIC]</a:t>
            </a:r>
            <a:r>
              <a:rPr lang="en-AU" dirty="0">
                <a:solidFill>
                  <a:schemeClr val="accent1">
                    <a:lumMod val="50000"/>
                  </a:schemeClr>
                </a:solidFill>
              </a:rPr>
              <a:t> </a:t>
            </a:r>
            <a:endParaRPr lang="en-AU" sz="3200" dirty="0">
              <a:solidFill>
                <a:schemeClr val="accent1">
                  <a:lumMod val="50000"/>
                </a:schemeClr>
              </a:solidFill>
              <a:latin typeface="Calibri"/>
              <a:ea typeface="ＭＳ Ｐゴシック" pitchFamily="-109" charset="-128"/>
            </a:endParaRPr>
          </a:p>
        </p:txBody>
      </p:sp>
    </p:spTree>
    <p:extLst>
      <p:ext uri="{BB962C8B-B14F-4D97-AF65-F5344CB8AC3E}">
        <p14:creationId xmlns:p14="http://schemas.microsoft.com/office/powerpoint/2010/main" val="2094746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722" y="263804"/>
            <a:ext cx="11635774" cy="1000685"/>
          </a:xfrm>
        </p:spPr>
        <p:txBody>
          <a:bodyPr/>
          <a:lstStyle/>
          <a:p>
            <a:pPr algn="ctr">
              <a:lnSpc>
                <a:spcPct val="150000"/>
              </a:lnSpc>
            </a:pPr>
            <a:r>
              <a:rPr lang="en-AU" sz="4400" b="1" dirty="0">
                <a:solidFill>
                  <a:schemeClr val="accent1">
                    <a:lumMod val="50000"/>
                  </a:schemeClr>
                </a:solidFill>
              </a:rPr>
              <a:t>Example Introduction</a:t>
            </a:r>
          </a:p>
        </p:txBody>
      </p:sp>
      <p:sp>
        <p:nvSpPr>
          <p:cNvPr id="3" name="Text Placeholder 2"/>
          <p:cNvSpPr>
            <a:spLocks noGrp="1"/>
          </p:cNvSpPr>
          <p:nvPr>
            <p:ph type="body" idx="12"/>
          </p:nvPr>
        </p:nvSpPr>
        <p:spPr>
          <a:xfrm>
            <a:off x="696685" y="1572781"/>
            <a:ext cx="11241811" cy="4465162"/>
          </a:xfrm>
          <a:ln>
            <a:solidFill>
              <a:schemeClr val="bg1"/>
            </a:solidFill>
          </a:ln>
        </p:spPr>
        <p:txBody>
          <a:bodyPr/>
          <a:lstStyle/>
          <a:p>
            <a:pPr marL="0" lvl="0" indent="0" defTabSz="457200" fontAlgn="base">
              <a:spcBef>
                <a:spcPct val="20000"/>
              </a:spcBef>
              <a:spcAft>
                <a:spcPct val="0"/>
              </a:spcAft>
              <a:buNone/>
            </a:pPr>
            <a:r>
              <a:rPr lang="en-AU" i="1" dirty="0">
                <a:solidFill>
                  <a:schemeClr val="accent1">
                    <a:lumMod val="75000"/>
                  </a:schemeClr>
                </a:solidFill>
              </a:rPr>
              <a:t>Australia ranks as one of the most sparsely populated countries in the world (The World Bank, 2014), yet it is also home to one of the busiest flight paths on the planet, with over 54,000 flights between Melbourne and Sydney in 2018 alone (Smith, 2019).</a:t>
            </a:r>
            <a:r>
              <a:rPr lang="en-AU" b="1" dirty="0">
                <a:solidFill>
                  <a:schemeClr val="accent1">
                    <a:lumMod val="75000"/>
                  </a:schemeClr>
                </a:solidFill>
              </a:rPr>
              <a:t> </a:t>
            </a:r>
            <a:r>
              <a:rPr lang="en-AU" i="1" dirty="0">
                <a:solidFill>
                  <a:schemeClr val="accent1">
                    <a:lumMod val="75000"/>
                  </a:schemeClr>
                </a:solidFill>
              </a:rPr>
              <a:t>The continued growth in the number of people living and working in the major population centres leads to the question of whether Australia should invest in a high-speed rail network.</a:t>
            </a:r>
            <a:r>
              <a:rPr lang="en-AU" b="1" i="1" dirty="0">
                <a:solidFill>
                  <a:schemeClr val="accent1">
                    <a:lumMod val="75000"/>
                  </a:schemeClr>
                </a:solidFill>
              </a:rPr>
              <a:t> </a:t>
            </a:r>
            <a:r>
              <a:rPr lang="en-AU" b="1" i="1" dirty="0">
                <a:solidFill>
                  <a:schemeClr val="accent2"/>
                </a:solidFill>
              </a:rPr>
              <a:t>This paper argues that a high-speed rail network between major Australian cities should be developed. Although there are considerable social and political challenges facing such an endeavour, the long-term benefits far outweigh the disadvantages.</a:t>
            </a:r>
            <a:r>
              <a:rPr lang="en-AU" b="1" dirty="0">
                <a:solidFill>
                  <a:schemeClr val="accent1">
                    <a:lumMod val="50000"/>
                  </a:schemeClr>
                </a:solidFill>
              </a:rPr>
              <a:t> [ARGUMENT]</a:t>
            </a:r>
            <a:endParaRPr lang="en-AU" sz="3200" b="1" dirty="0">
              <a:solidFill>
                <a:schemeClr val="accent1">
                  <a:lumMod val="50000"/>
                </a:schemeClr>
              </a:solidFill>
              <a:latin typeface="Calibri"/>
              <a:ea typeface="ＭＳ Ｐゴシック" pitchFamily="-109" charset="-128"/>
            </a:endParaRPr>
          </a:p>
        </p:txBody>
      </p:sp>
    </p:spTree>
    <p:extLst>
      <p:ext uri="{BB962C8B-B14F-4D97-AF65-F5344CB8AC3E}">
        <p14:creationId xmlns:p14="http://schemas.microsoft.com/office/powerpoint/2010/main" val="3765783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722" y="263804"/>
            <a:ext cx="11635774" cy="1000685"/>
          </a:xfrm>
        </p:spPr>
        <p:txBody>
          <a:bodyPr/>
          <a:lstStyle/>
          <a:p>
            <a:pPr algn="ctr">
              <a:lnSpc>
                <a:spcPct val="150000"/>
              </a:lnSpc>
            </a:pPr>
            <a:r>
              <a:rPr lang="en-AU" sz="4400" b="1" dirty="0">
                <a:solidFill>
                  <a:schemeClr val="accent1">
                    <a:lumMod val="50000"/>
                  </a:schemeClr>
                </a:solidFill>
              </a:rPr>
              <a:t>Example Introduction</a:t>
            </a:r>
          </a:p>
        </p:txBody>
      </p:sp>
      <p:sp>
        <p:nvSpPr>
          <p:cNvPr id="3" name="Text Placeholder 2"/>
          <p:cNvSpPr>
            <a:spLocks noGrp="1"/>
          </p:cNvSpPr>
          <p:nvPr>
            <p:ph type="body" idx="12"/>
          </p:nvPr>
        </p:nvSpPr>
        <p:spPr>
          <a:xfrm>
            <a:off x="696685" y="1572781"/>
            <a:ext cx="10914743" cy="4465162"/>
          </a:xfrm>
          <a:ln>
            <a:solidFill>
              <a:schemeClr val="bg1"/>
            </a:solidFill>
          </a:ln>
        </p:spPr>
        <p:txBody>
          <a:bodyPr/>
          <a:lstStyle/>
          <a:p>
            <a:pPr marL="0" lvl="0" indent="0" defTabSz="457200" fontAlgn="base">
              <a:spcBef>
                <a:spcPct val="20000"/>
              </a:spcBef>
              <a:spcAft>
                <a:spcPct val="0"/>
              </a:spcAft>
              <a:buNone/>
            </a:pPr>
            <a:r>
              <a:rPr lang="en-AU" i="1" dirty="0">
                <a:solidFill>
                  <a:schemeClr val="accent1">
                    <a:lumMod val="75000"/>
                  </a:schemeClr>
                </a:solidFill>
              </a:rPr>
              <a:t>Australia ranks as one of the most sparsely populated countries in the world (The World Bank, 2014), yet it is also home to one of the busiest flight paths on the planet, with over 54,000 flights between Melbourne and Sydney in 2018 alone (Smith, 2019).</a:t>
            </a:r>
            <a:r>
              <a:rPr lang="en-AU" b="1" dirty="0">
                <a:solidFill>
                  <a:schemeClr val="accent1">
                    <a:lumMod val="75000"/>
                  </a:schemeClr>
                </a:solidFill>
              </a:rPr>
              <a:t> </a:t>
            </a:r>
            <a:r>
              <a:rPr lang="en-AU" i="1" dirty="0">
                <a:solidFill>
                  <a:schemeClr val="accent1">
                    <a:lumMod val="75000"/>
                  </a:schemeClr>
                </a:solidFill>
              </a:rPr>
              <a:t>The continued growth in the number of people living and working in the major population centres leads to the question of whether Australia should invest in a high-speed rail network.</a:t>
            </a:r>
            <a:r>
              <a:rPr lang="en-AU" b="1" i="1" dirty="0">
                <a:solidFill>
                  <a:schemeClr val="accent1">
                    <a:lumMod val="75000"/>
                  </a:schemeClr>
                </a:solidFill>
              </a:rPr>
              <a:t> </a:t>
            </a:r>
            <a:r>
              <a:rPr lang="en-AU" i="1" dirty="0">
                <a:solidFill>
                  <a:schemeClr val="accent1">
                    <a:lumMod val="75000"/>
                  </a:schemeClr>
                </a:solidFill>
              </a:rPr>
              <a:t>This paper argues that a high-speed rail network between major Australian cities should be developed. Although there are considerable social and political challenges facing such an endeavour, the long-term benefits far outweigh the disadvantages.</a:t>
            </a:r>
            <a:r>
              <a:rPr lang="en-AU" dirty="0">
                <a:solidFill>
                  <a:schemeClr val="accent1">
                    <a:lumMod val="75000"/>
                  </a:schemeClr>
                </a:solidFill>
              </a:rPr>
              <a:t> </a:t>
            </a:r>
            <a:r>
              <a:rPr lang="en-AU" b="1" i="1" dirty="0">
                <a:solidFill>
                  <a:schemeClr val="accent2"/>
                </a:solidFill>
              </a:rPr>
              <a:t>This essay will firstly examine the history of the proposal to develop high-speed rail between Sydney and Melbourne. It will then outline some of the political, economic and environmental challenges that have prevented this endeavour from progressing in the past, before finally discussing the significant advantages that such infrastructure would provide for Australia.</a:t>
            </a:r>
            <a:r>
              <a:rPr lang="en-AU" b="1" dirty="0">
                <a:solidFill>
                  <a:schemeClr val="accent2"/>
                </a:solidFill>
              </a:rPr>
              <a:t> </a:t>
            </a:r>
            <a:r>
              <a:rPr lang="en-AU" b="1" dirty="0">
                <a:solidFill>
                  <a:schemeClr val="accent1">
                    <a:lumMod val="50000"/>
                  </a:schemeClr>
                </a:solidFill>
              </a:rPr>
              <a:t>[OUTLINE OF</a:t>
            </a:r>
            <a:r>
              <a:rPr lang="en-AU" dirty="0">
                <a:solidFill>
                  <a:schemeClr val="accent1">
                    <a:lumMod val="50000"/>
                  </a:schemeClr>
                </a:solidFill>
              </a:rPr>
              <a:t> </a:t>
            </a:r>
            <a:r>
              <a:rPr lang="en-AU" b="1" dirty="0">
                <a:solidFill>
                  <a:schemeClr val="accent1">
                    <a:lumMod val="50000"/>
                  </a:schemeClr>
                </a:solidFill>
              </a:rPr>
              <a:t>STRUCTURE]</a:t>
            </a:r>
            <a:endParaRPr lang="en-AU" dirty="0">
              <a:solidFill>
                <a:schemeClr val="accent1">
                  <a:lumMod val="50000"/>
                </a:schemeClr>
              </a:solidFill>
              <a:latin typeface="Calibri"/>
              <a:ea typeface="ＭＳ Ｐゴシック" pitchFamily="-109" charset="-128"/>
            </a:endParaRPr>
          </a:p>
        </p:txBody>
      </p:sp>
    </p:spTree>
    <p:extLst>
      <p:ext uri="{BB962C8B-B14F-4D97-AF65-F5344CB8AC3E}">
        <p14:creationId xmlns:p14="http://schemas.microsoft.com/office/powerpoint/2010/main" val="4026419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722" y="263804"/>
            <a:ext cx="11635774" cy="1000685"/>
          </a:xfrm>
        </p:spPr>
        <p:txBody>
          <a:bodyPr/>
          <a:lstStyle/>
          <a:p>
            <a:pPr algn="ctr">
              <a:lnSpc>
                <a:spcPct val="150000"/>
              </a:lnSpc>
            </a:pPr>
            <a:r>
              <a:rPr lang="en-AU" sz="4400" b="1" dirty="0">
                <a:solidFill>
                  <a:schemeClr val="accent1">
                    <a:lumMod val="50000"/>
                  </a:schemeClr>
                </a:solidFill>
              </a:rPr>
              <a:t>Paragraphs</a:t>
            </a:r>
          </a:p>
        </p:txBody>
      </p:sp>
      <p:sp>
        <p:nvSpPr>
          <p:cNvPr id="3" name="Text Placeholder 2"/>
          <p:cNvSpPr>
            <a:spLocks noGrp="1"/>
          </p:cNvSpPr>
          <p:nvPr>
            <p:ph type="body" idx="12"/>
          </p:nvPr>
        </p:nvSpPr>
        <p:spPr>
          <a:xfrm>
            <a:off x="696685" y="1572781"/>
            <a:ext cx="10914743" cy="4465162"/>
          </a:xfrm>
          <a:ln>
            <a:solidFill>
              <a:schemeClr val="bg1"/>
            </a:solidFill>
          </a:ln>
        </p:spPr>
        <p:txBody>
          <a:bodyPr vert="horz" lIns="91440" tIns="45720" rIns="91440" bIns="45720" rtlCol="0" anchor="t">
            <a:noAutofit/>
          </a:bodyPr>
          <a:lstStyle/>
          <a:p>
            <a:pPr marL="342900" lvl="0" indent="-342900" defTabSz="457200" fontAlgn="base">
              <a:spcBef>
                <a:spcPct val="20000"/>
              </a:spcBef>
              <a:spcAft>
                <a:spcPct val="0"/>
              </a:spcAft>
              <a:buFont typeface="Arial" charset="0"/>
              <a:buChar char="•"/>
            </a:pPr>
            <a:r>
              <a:rPr lang="en-US" sz="2800" dirty="0">
                <a:solidFill>
                  <a:schemeClr val="accent1">
                    <a:lumMod val="75000"/>
                  </a:schemeClr>
                </a:solidFill>
                <a:latin typeface="Calibri" pitchFamily="34" charset="0"/>
                <a:ea typeface="ＭＳ Ｐゴシック" pitchFamily="-109" charset="-128"/>
                <a:cs typeface="Calibri" pitchFamily="34" charset="0"/>
              </a:rPr>
              <a:t>A paragraph focuses on </a:t>
            </a:r>
            <a:r>
              <a:rPr lang="en-US" sz="2800" b="1" dirty="0">
                <a:solidFill>
                  <a:schemeClr val="accent1">
                    <a:lumMod val="75000"/>
                  </a:schemeClr>
                </a:solidFill>
                <a:latin typeface="Calibri" pitchFamily="34" charset="0"/>
                <a:ea typeface="ＭＳ Ｐゴシック" pitchFamily="-109" charset="-128"/>
                <a:cs typeface="Calibri" pitchFamily="34" charset="0"/>
              </a:rPr>
              <a:t>one</a:t>
            </a:r>
            <a:r>
              <a:rPr lang="en-US" sz="2800" dirty="0">
                <a:solidFill>
                  <a:schemeClr val="accent1">
                    <a:lumMod val="75000"/>
                  </a:schemeClr>
                </a:solidFill>
                <a:latin typeface="Calibri" pitchFamily="34" charset="0"/>
                <a:ea typeface="ＭＳ Ｐゴシック" pitchFamily="-109" charset="-128"/>
                <a:cs typeface="Calibri" pitchFamily="34" charset="0"/>
              </a:rPr>
              <a:t> main idea.</a:t>
            </a:r>
          </a:p>
          <a:p>
            <a:pPr marL="342900" lvl="0" indent="-342900" defTabSz="457200" fontAlgn="base">
              <a:spcBef>
                <a:spcPct val="20000"/>
              </a:spcBef>
              <a:spcAft>
                <a:spcPct val="0"/>
              </a:spcAft>
              <a:buFont typeface="Arial" charset="0"/>
              <a:buChar char="•"/>
            </a:pPr>
            <a:endParaRPr lang="en-US" sz="1200" dirty="0">
              <a:solidFill>
                <a:schemeClr val="accent1">
                  <a:lumMod val="75000"/>
                </a:schemeClr>
              </a:solidFill>
              <a:latin typeface="Calibri" pitchFamily="34" charset="0"/>
              <a:ea typeface="ＭＳ Ｐゴシック" pitchFamily="-109" charset="-128"/>
              <a:cs typeface="Calibri" pitchFamily="34" charset="0"/>
            </a:endParaRPr>
          </a:p>
          <a:p>
            <a:pPr marL="342900" lvl="0" indent="-342900" defTabSz="457200" fontAlgn="base">
              <a:spcBef>
                <a:spcPct val="20000"/>
              </a:spcBef>
              <a:spcAft>
                <a:spcPct val="0"/>
              </a:spcAft>
              <a:buFont typeface="Arial" charset="0"/>
              <a:buChar char="•"/>
            </a:pPr>
            <a:r>
              <a:rPr lang="en-US" sz="2800" dirty="0">
                <a:solidFill>
                  <a:schemeClr val="accent1">
                    <a:lumMod val="75000"/>
                  </a:schemeClr>
                </a:solidFill>
                <a:latin typeface="Calibri"/>
                <a:ea typeface="ＭＳ Ｐゴシック"/>
                <a:cs typeface="Calibri"/>
              </a:rPr>
              <a:t>The </a:t>
            </a:r>
            <a:r>
              <a:rPr lang="en-US" sz="2800" b="1" dirty="0">
                <a:solidFill>
                  <a:schemeClr val="accent1">
                    <a:lumMod val="75000"/>
                  </a:schemeClr>
                </a:solidFill>
                <a:latin typeface="Calibri"/>
                <a:ea typeface="ＭＳ Ｐゴシック"/>
                <a:cs typeface="Calibri"/>
              </a:rPr>
              <a:t>topic</a:t>
            </a:r>
            <a:r>
              <a:rPr lang="en-US" sz="2800" dirty="0">
                <a:solidFill>
                  <a:schemeClr val="accent1">
                    <a:lumMod val="75000"/>
                  </a:schemeClr>
                </a:solidFill>
                <a:latin typeface="Calibri"/>
                <a:ea typeface="ＭＳ Ｐゴシック"/>
                <a:cs typeface="Calibri"/>
              </a:rPr>
              <a:t> </a:t>
            </a:r>
            <a:r>
              <a:rPr lang="en-US" sz="2800" b="1" dirty="0">
                <a:solidFill>
                  <a:schemeClr val="accent1">
                    <a:lumMod val="75000"/>
                  </a:schemeClr>
                </a:solidFill>
                <a:latin typeface="Calibri"/>
                <a:ea typeface="ＭＳ Ｐゴシック"/>
                <a:cs typeface="Calibri"/>
              </a:rPr>
              <a:t>sentence</a:t>
            </a:r>
            <a:r>
              <a:rPr lang="en-US" sz="2800" dirty="0">
                <a:solidFill>
                  <a:schemeClr val="accent1">
                    <a:lumMod val="75000"/>
                  </a:schemeClr>
                </a:solidFill>
                <a:latin typeface="Calibri"/>
                <a:ea typeface="ＭＳ Ｐゴシック"/>
                <a:cs typeface="Calibri"/>
              </a:rPr>
              <a:t> expresses the main idea.</a:t>
            </a:r>
          </a:p>
          <a:p>
            <a:pPr marL="342900" lvl="0" indent="-342900" defTabSz="457200" fontAlgn="base">
              <a:spcBef>
                <a:spcPct val="20000"/>
              </a:spcBef>
              <a:spcAft>
                <a:spcPct val="0"/>
              </a:spcAft>
              <a:buFont typeface="Arial" charset="0"/>
              <a:buChar char="•"/>
            </a:pPr>
            <a:endParaRPr lang="en-US" sz="1200" dirty="0">
              <a:solidFill>
                <a:schemeClr val="accent1">
                  <a:lumMod val="75000"/>
                </a:schemeClr>
              </a:solidFill>
              <a:latin typeface="Calibri" pitchFamily="34" charset="0"/>
              <a:ea typeface="ＭＳ Ｐゴシック" pitchFamily="-109" charset="-128"/>
              <a:cs typeface="Calibri" pitchFamily="34" charset="0"/>
            </a:endParaRPr>
          </a:p>
          <a:p>
            <a:pPr marL="342900" lvl="0" indent="-342900" defTabSz="457200" fontAlgn="base">
              <a:spcBef>
                <a:spcPct val="20000"/>
              </a:spcBef>
              <a:spcAft>
                <a:spcPct val="0"/>
              </a:spcAft>
              <a:buFont typeface="Arial" charset="0"/>
              <a:buChar char="•"/>
            </a:pPr>
            <a:r>
              <a:rPr lang="en-US" sz="2800" b="1" dirty="0">
                <a:solidFill>
                  <a:schemeClr val="accent1">
                    <a:lumMod val="75000"/>
                  </a:schemeClr>
                </a:solidFill>
                <a:latin typeface="Calibri" pitchFamily="34" charset="0"/>
                <a:ea typeface="ＭＳ Ｐゴシック" pitchFamily="-109" charset="-128"/>
                <a:cs typeface="Calibri" pitchFamily="34" charset="0"/>
              </a:rPr>
              <a:t>Supporting sentences </a:t>
            </a:r>
            <a:r>
              <a:rPr lang="en-US" sz="2800" dirty="0">
                <a:solidFill>
                  <a:schemeClr val="accent1">
                    <a:lumMod val="75000"/>
                  </a:schemeClr>
                </a:solidFill>
                <a:latin typeface="Calibri" pitchFamily="34" charset="0"/>
                <a:ea typeface="ＭＳ Ｐゴシック" pitchFamily="-109" charset="-128"/>
                <a:cs typeface="Calibri" pitchFamily="34" charset="0"/>
              </a:rPr>
              <a:t>provide evidence and examples to support the topic sentence, along with your explanation or analysis of the evidence.</a:t>
            </a:r>
          </a:p>
          <a:p>
            <a:pPr marL="342900" lvl="0" indent="-342900" defTabSz="457200" fontAlgn="base">
              <a:spcBef>
                <a:spcPct val="20000"/>
              </a:spcBef>
              <a:spcAft>
                <a:spcPct val="0"/>
              </a:spcAft>
              <a:buFont typeface="Arial" charset="0"/>
              <a:buChar char="•"/>
            </a:pPr>
            <a:endParaRPr lang="en-US" sz="1200" dirty="0">
              <a:solidFill>
                <a:schemeClr val="accent1">
                  <a:lumMod val="75000"/>
                </a:schemeClr>
              </a:solidFill>
              <a:latin typeface="Calibri" pitchFamily="34" charset="0"/>
              <a:ea typeface="ＭＳ Ｐゴシック" pitchFamily="-109" charset="-128"/>
              <a:cs typeface="Calibri" pitchFamily="34" charset="0"/>
            </a:endParaRPr>
          </a:p>
          <a:p>
            <a:pPr marL="342900" lvl="0" indent="-342900" defTabSz="457200" fontAlgn="base">
              <a:spcBef>
                <a:spcPct val="20000"/>
              </a:spcBef>
              <a:spcAft>
                <a:spcPct val="0"/>
              </a:spcAft>
              <a:buFont typeface="Arial" charset="0"/>
              <a:buChar char="•"/>
            </a:pPr>
            <a:r>
              <a:rPr lang="en-US" sz="2800" dirty="0">
                <a:solidFill>
                  <a:schemeClr val="accent1">
                    <a:lumMod val="75000"/>
                  </a:schemeClr>
                </a:solidFill>
                <a:latin typeface="Calibri" pitchFamily="34" charset="0"/>
                <a:ea typeface="ＭＳ Ｐゴシック" pitchFamily="-109" charset="-128"/>
                <a:cs typeface="Calibri" pitchFamily="34" charset="0"/>
              </a:rPr>
              <a:t>The </a:t>
            </a:r>
            <a:r>
              <a:rPr lang="en-US" sz="2800" b="1" dirty="0">
                <a:solidFill>
                  <a:schemeClr val="accent1">
                    <a:lumMod val="75000"/>
                  </a:schemeClr>
                </a:solidFill>
                <a:latin typeface="Calibri" pitchFamily="34" charset="0"/>
                <a:ea typeface="ＭＳ Ｐゴシック" pitchFamily="-109" charset="-128"/>
                <a:cs typeface="Calibri" pitchFamily="34" charset="0"/>
              </a:rPr>
              <a:t>concluding</a:t>
            </a:r>
            <a:r>
              <a:rPr lang="en-US" sz="2800" dirty="0">
                <a:solidFill>
                  <a:schemeClr val="accent1">
                    <a:lumMod val="75000"/>
                  </a:schemeClr>
                </a:solidFill>
                <a:latin typeface="Calibri" pitchFamily="34" charset="0"/>
                <a:ea typeface="ＭＳ Ｐゴシック" pitchFamily="-109" charset="-128"/>
                <a:cs typeface="Calibri" pitchFamily="34" charset="0"/>
              </a:rPr>
              <a:t> </a:t>
            </a:r>
            <a:r>
              <a:rPr lang="en-US" sz="2800" b="1" dirty="0">
                <a:solidFill>
                  <a:schemeClr val="accent1">
                    <a:lumMod val="75000"/>
                  </a:schemeClr>
                </a:solidFill>
                <a:latin typeface="Calibri" pitchFamily="34" charset="0"/>
                <a:ea typeface="ＭＳ Ｐゴシック" pitchFamily="-109" charset="-128"/>
                <a:cs typeface="Calibri" pitchFamily="34" charset="0"/>
              </a:rPr>
              <a:t>sentence</a:t>
            </a:r>
            <a:r>
              <a:rPr lang="en-US" sz="2800" dirty="0">
                <a:solidFill>
                  <a:schemeClr val="accent1">
                    <a:lumMod val="75000"/>
                  </a:schemeClr>
                </a:solidFill>
                <a:latin typeface="Calibri" pitchFamily="34" charset="0"/>
                <a:ea typeface="ＭＳ Ｐゴシック" pitchFamily="-109" charset="-128"/>
                <a:cs typeface="Calibri" pitchFamily="34" charset="0"/>
              </a:rPr>
              <a:t> links the point made in this paragraph to the overall topic of the essay.</a:t>
            </a:r>
          </a:p>
          <a:p>
            <a:pPr marL="0" lvl="0" indent="0" defTabSz="457200" fontAlgn="base">
              <a:spcBef>
                <a:spcPct val="20000"/>
              </a:spcBef>
              <a:spcAft>
                <a:spcPct val="0"/>
              </a:spcAft>
              <a:buNone/>
            </a:pPr>
            <a:endParaRPr lang="en-AU" sz="3200" dirty="0">
              <a:solidFill>
                <a:prstClr val="black"/>
              </a:solidFill>
              <a:latin typeface="Calibri"/>
              <a:ea typeface="ＭＳ Ｐゴシック" pitchFamily="-109" charset="-128"/>
            </a:endParaRPr>
          </a:p>
        </p:txBody>
      </p:sp>
    </p:spTree>
    <p:extLst>
      <p:ext uri="{BB962C8B-B14F-4D97-AF65-F5344CB8AC3E}">
        <p14:creationId xmlns:p14="http://schemas.microsoft.com/office/powerpoint/2010/main" val="29700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722" y="263804"/>
            <a:ext cx="11635774" cy="1000685"/>
          </a:xfrm>
        </p:spPr>
        <p:txBody>
          <a:bodyPr/>
          <a:lstStyle/>
          <a:p>
            <a:pPr algn="ctr">
              <a:lnSpc>
                <a:spcPct val="150000"/>
              </a:lnSpc>
            </a:pPr>
            <a:r>
              <a:rPr lang="en-AU" sz="4400" b="1" dirty="0">
                <a:solidFill>
                  <a:schemeClr val="accent1">
                    <a:lumMod val="50000"/>
                  </a:schemeClr>
                </a:solidFill>
              </a:rPr>
              <a:t>PEAL Paragraph Structure</a:t>
            </a:r>
          </a:p>
        </p:txBody>
      </p:sp>
      <p:sp>
        <p:nvSpPr>
          <p:cNvPr id="3" name="Text Placeholder 2"/>
          <p:cNvSpPr>
            <a:spLocks noGrp="1"/>
          </p:cNvSpPr>
          <p:nvPr>
            <p:ph type="body" idx="12"/>
          </p:nvPr>
        </p:nvSpPr>
        <p:spPr>
          <a:xfrm>
            <a:off x="696685" y="1572781"/>
            <a:ext cx="11495315" cy="4465162"/>
          </a:xfrm>
          <a:ln>
            <a:solidFill>
              <a:schemeClr val="bg1"/>
            </a:solidFill>
          </a:ln>
        </p:spPr>
        <p:txBody>
          <a:bodyPr/>
          <a:lstStyle/>
          <a:p>
            <a:pPr marL="0" lvl="0" indent="0" defTabSz="457200" fontAlgn="base">
              <a:spcBef>
                <a:spcPct val="20000"/>
              </a:spcBef>
              <a:spcAft>
                <a:spcPct val="0"/>
              </a:spcAft>
              <a:buNone/>
            </a:pPr>
            <a:r>
              <a:rPr lang="en-US" sz="5400" b="1" dirty="0">
                <a:solidFill>
                  <a:schemeClr val="accent1">
                    <a:lumMod val="75000"/>
                  </a:schemeClr>
                </a:solidFill>
                <a:latin typeface="Calibri" pitchFamily="34" charset="0"/>
                <a:ea typeface="ＭＳ Ｐゴシック" pitchFamily="-109" charset="-128"/>
                <a:cs typeface="Calibri" pitchFamily="34" charset="0"/>
              </a:rPr>
              <a:t>P</a:t>
            </a:r>
            <a:r>
              <a:rPr lang="en-US" sz="5400" dirty="0">
                <a:solidFill>
                  <a:schemeClr val="accent1">
                    <a:lumMod val="75000"/>
                  </a:schemeClr>
                </a:solidFill>
                <a:latin typeface="Calibri" pitchFamily="34" charset="0"/>
                <a:ea typeface="ＭＳ Ｐゴシック" pitchFamily="-109" charset="-128"/>
                <a:cs typeface="Calibri" pitchFamily="34" charset="0"/>
              </a:rPr>
              <a:t> = </a:t>
            </a:r>
            <a:r>
              <a:rPr lang="en-US" sz="4400" b="1" dirty="0">
                <a:solidFill>
                  <a:schemeClr val="accent1">
                    <a:lumMod val="75000"/>
                  </a:schemeClr>
                </a:solidFill>
                <a:latin typeface="Calibri" pitchFamily="34" charset="0"/>
                <a:ea typeface="ＭＳ Ｐゴシック" pitchFamily="-109" charset="-128"/>
                <a:cs typeface="Calibri" pitchFamily="34" charset="0"/>
              </a:rPr>
              <a:t>Point</a:t>
            </a:r>
            <a:r>
              <a:rPr lang="en-US" sz="4400" dirty="0">
                <a:solidFill>
                  <a:schemeClr val="accent1">
                    <a:lumMod val="75000"/>
                  </a:schemeClr>
                </a:solidFill>
                <a:latin typeface="Calibri" pitchFamily="34" charset="0"/>
                <a:ea typeface="ＭＳ Ｐゴシック" pitchFamily="-109" charset="-128"/>
                <a:cs typeface="Calibri" pitchFamily="34" charset="0"/>
              </a:rPr>
              <a:t> (what point is the paragraph making?)</a:t>
            </a:r>
          </a:p>
          <a:p>
            <a:pPr marL="0" lvl="0" indent="0" defTabSz="457200" fontAlgn="base">
              <a:spcBef>
                <a:spcPct val="20000"/>
              </a:spcBef>
              <a:spcAft>
                <a:spcPct val="0"/>
              </a:spcAft>
              <a:buNone/>
            </a:pPr>
            <a:r>
              <a:rPr lang="en-US" sz="5400" b="1" dirty="0">
                <a:solidFill>
                  <a:schemeClr val="accent1">
                    <a:lumMod val="75000"/>
                  </a:schemeClr>
                </a:solidFill>
                <a:latin typeface="Calibri" pitchFamily="34" charset="0"/>
                <a:ea typeface="ＭＳ Ｐゴシック" pitchFamily="-109" charset="-128"/>
                <a:cs typeface="Calibri" pitchFamily="34" charset="0"/>
              </a:rPr>
              <a:t>E</a:t>
            </a:r>
            <a:r>
              <a:rPr lang="en-US" sz="5400" dirty="0">
                <a:solidFill>
                  <a:schemeClr val="accent1">
                    <a:lumMod val="75000"/>
                  </a:schemeClr>
                </a:solidFill>
                <a:latin typeface="Calibri" pitchFamily="34" charset="0"/>
                <a:ea typeface="ＭＳ Ｐゴシック" pitchFamily="-109" charset="-128"/>
                <a:cs typeface="Calibri" pitchFamily="34" charset="0"/>
              </a:rPr>
              <a:t> =  </a:t>
            </a:r>
            <a:r>
              <a:rPr lang="en-US" sz="4400" b="1" dirty="0">
                <a:solidFill>
                  <a:schemeClr val="accent1">
                    <a:lumMod val="75000"/>
                  </a:schemeClr>
                </a:solidFill>
                <a:latin typeface="Calibri" pitchFamily="34" charset="0"/>
                <a:ea typeface="ＭＳ Ｐゴシック" pitchFamily="-109" charset="-128"/>
                <a:cs typeface="Calibri" pitchFamily="34" charset="0"/>
              </a:rPr>
              <a:t>Evidence</a:t>
            </a:r>
            <a:r>
              <a:rPr lang="en-US" sz="4400" dirty="0">
                <a:solidFill>
                  <a:schemeClr val="accent1">
                    <a:lumMod val="75000"/>
                  </a:schemeClr>
                </a:solidFill>
                <a:latin typeface="Calibri" pitchFamily="34" charset="0"/>
                <a:ea typeface="ＭＳ Ｐゴシック" pitchFamily="-109" charset="-128"/>
                <a:cs typeface="Calibri" pitchFamily="34" charset="0"/>
              </a:rPr>
              <a:t> (which data or examples support this point?)</a:t>
            </a:r>
          </a:p>
          <a:p>
            <a:pPr marL="0" lvl="0" indent="0" defTabSz="457200" fontAlgn="base">
              <a:spcBef>
                <a:spcPct val="20000"/>
              </a:spcBef>
              <a:spcAft>
                <a:spcPct val="0"/>
              </a:spcAft>
              <a:buNone/>
            </a:pPr>
            <a:r>
              <a:rPr lang="en-US" sz="5400" b="1" dirty="0">
                <a:solidFill>
                  <a:schemeClr val="accent1">
                    <a:lumMod val="75000"/>
                  </a:schemeClr>
                </a:solidFill>
                <a:latin typeface="Calibri" pitchFamily="34" charset="0"/>
                <a:ea typeface="ＭＳ Ｐゴシック" pitchFamily="-109" charset="-128"/>
                <a:cs typeface="Calibri" pitchFamily="34" charset="0"/>
              </a:rPr>
              <a:t>A</a:t>
            </a:r>
            <a:r>
              <a:rPr lang="en-US" sz="5400" dirty="0">
                <a:solidFill>
                  <a:schemeClr val="accent1">
                    <a:lumMod val="75000"/>
                  </a:schemeClr>
                </a:solidFill>
                <a:latin typeface="Calibri" pitchFamily="34" charset="0"/>
                <a:ea typeface="ＭＳ Ｐゴシック" pitchFamily="-109" charset="-128"/>
                <a:cs typeface="Calibri" pitchFamily="34" charset="0"/>
              </a:rPr>
              <a:t> =</a:t>
            </a:r>
            <a:r>
              <a:rPr lang="en-US" sz="5400" b="1" dirty="0">
                <a:solidFill>
                  <a:schemeClr val="accent1">
                    <a:lumMod val="75000"/>
                  </a:schemeClr>
                </a:solidFill>
                <a:latin typeface="Calibri" pitchFamily="34" charset="0"/>
                <a:ea typeface="ＭＳ Ｐゴシック" pitchFamily="-109" charset="-128"/>
                <a:cs typeface="Calibri" pitchFamily="34" charset="0"/>
              </a:rPr>
              <a:t> </a:t>
            </a:r>
            <a:r>
              <a:rPr lang="en-US" sz="4400" b="1" dirty="0">
                <a:solidFill>
                  <a:schemeClr val="accent1">
                    <a:lumMod val="75000"/>
                  </a:schemeClr>
                </a:solidFill>
                <a:latin typeface="Calibri" pitchFamily="34" charset="0"/>
                <a:ea typeface="ＭＳ Ｐゴシック" pitchFamily="-109" charset="-128"/>
                <a:cs typeface="Calibri" pitchFamily="34" charset="0"/>
              </a:rPr>
              <a:t>Analysis </a:t>
            </a:r>
            <a:r>
              <a:rPr lang="en-US" sz="4400" dirty="0">
                <a:solidFill>
                  <a:schemeClr val="accent1">
                    <a:lumMod val="75000"/>
                  </a:schemeClr>
                </a:solidFill>
                <a:latin typeface="Calibri" pitchFamily="34" charset="0"/>
                <a:ea typeface="ＭＳ Ｐゴシック" pitchFamily="-109" charset="-128"/>
                <a:cs typeface="Calibri" pitchFamily="34" charset="0"/>
              </a:rPr>
              <a:t>(what is your perspective?)</a:t>
            </a:r>
          </a:p>
          <a:p>
            <a:pPr marL="0" lvl="0" indent="0" defTabSz="457200" fontAlgn="base">
              <a:spcBef>
                <a:spcPct val="20000"/>
              </a:spcBef>
              <a:spcAft>
                <a:spcPct val="0"/>
              </a:spcAft>
              <a:buNone/>
            </a:pPr>
            <a:r>
              <a:rPr lang="en-US" sz="5400" b="1" dirty="0">
                <a:solidFill>
                  <a:schemeClr val="accent1">
                    <a:lumMod val="75000"/>
                  </a:schemeClr>
                </a:solidFill>
                <a:latin typeface="Calibri" pitchFamily="34" charset="0"/>
                <a:ea typeface="ＭＳ Ｐゴシック" pitchFamily="-109" charset="-128"/>
                <a:cs typeface="Calibri" pitchFamily="34" charset="0"/>
              </a:rPr>
              <a:t>L </a:t>
            </a:r>
            <a:r>
              <a:rPr lang="en-US" sz="5400" dirty="0">
                <a:solidFill>
                  <a:schemeClr val="accent1">
                    <a:lumMod val="75000"/>
                  </a:schemeClr>
                </a:solidFill>
                <a:latin typeface="Calibri" pitchFamily="34" charset="0"/>
                <a:ea typeface="ＭＳ Ｐゴシック" pitchFamily="-109" charset="-128"/>
                <a:cs typeface="Calibri" pitchFamily="34" charset="0"/>
              </a:rPr>
              <a:t>= </a:t>
            </a:r>
            <a:r>
              <a:rPr lang="en-US" sz="4400" b="1" dirty="0">
                <a:solidFill>
                  <a:schemeClr val="accent1">
                    <a:lumMod val="75000"/>
                  </a:schemeClr>
                </a:solidFill>
                <a:latin typeface="Calibri" pitchFamily="34" charset="0"/>
                <a:ea typeface="ＭＳ Ｐゴシック" pitchFamily="-109" charset="-128"/>
                <a:cs typeface="Calibri" pitchFamily="34" charset="0"/>
              </a:rPr>
              <a:t>Link </a:t>
            </a:r>
            <a:r>
              <a:rPr lang="en-US" sz="4400" dirty="0">
                <a:solidFill>
                  <a:schemeClr val="accent1">
                    <a:lumMod val="75000"/>
                  </a:schemeClr>
                </a:solidFill>
                <a:latin typeface="Calibri" pitchFamily="34" charset="0"/>
                <a:ea typeface="ＭＳ Ｐゴシック" pitchFamily="-109" charset="-128"/>
                <a:cs typeface="Calibri" pitchFamily="34" charset="0"/>
              </a:rPr>
              <a:t>to overall topic, or to next paragraph</a:t>
            </a:r>
            <a:endParaRPr lang="en-AU" sz="4400" dirty="0">
              <a:solidFill>
                <a:prstClr val="black"/>
              </a:solidFill>
              <a:latin typeface="Calibri"/>
              <a:ea typeface="ＭＳ Ｐゴシック" pitchFamily="-109" charset="-128"/>
            </a:endParaRPr>
          </a:p>
        </p:txBody>
      </p:sp>
    </p:spTree>
    <p:extLst>
      <p:ext uri="{BB962C8B-B14F-4D97-AF65-F5344CB8AC3E}">
        <p14:creationId xmlns:p14="http://schemas.microsoft.com/office/powerpoint/2010/main" val="110369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250" y="329593"/>
            <a:ext cx="10816391" cy="914012"/>
          </a:xfrm>
        </p:spPr>
        <p:txBody>
          <a:bodyPr/>
          <a:lstStyle/>
          <a:p>
            <a:pPr algn="ctr"/>
            <a:r>
              <a:rPr lang="en-AU" b="1" dirty="0">
                <a:solidFill>
                  <a:schemeClr val="accent1">
                    <a:lumMod val="75000"/>
                  </a:schemeClr>
                </a:solidFill>
              </a:rPr>
              <a:t>Example Body Paragraph</a:t>
            </a:r>
            <a:endParaRPr lang="en-AU" b="1" dirty="0">
              <a:solidFill>
                <a:schemeClr val="tx1"/>
              </a:solidFill>
            </a:endParaRPr>
          </a:p>
        </p:txBody>
      </p:sp>
      <p:sp>
        <p:nvSpPr>
          <p:cNvPr id="3" name="Text Placeholder 2"/>
          <p:cNvSpPr>
            <a:spLocks noGrp="1"/>
          </p:cNvSpPr>
          <p:nvPr>
            <p:ph type="body" idx="12"/>
          </p:nvPr>
        </p:nvSpPr>
        <p:spPr>
          <a:xfrm>
            <a:off x="477250" y="1075964"/>
            <a:ext cx="9661361" cy="4953995"/>
          </a:xfrm>
        </p:spPr>
        <p:txBody>
          <a:bodyPr/>
          <a:lstStyle/>
          <a:p>
            <a:pPr marL="0" lvl="0" indent="0" algn="just" defTabSz="457200" fontAlgn="base">
              <a:lnSpc>
                <a:spcPct val="150000"/>
              </a:lnSpc>
              <a:spcBef>
                <a:spcPct val="20000"/>
              </a:spcBef>
              <a:spcAft>
                <a:spcPct val="0"/>
              </a:spcAft>
              <a:buNone/>
            </a:pPr>
            <a:r>
              <a:rPr lang="en-AU" sz="2400" b="1" dirty="0">
                <a:solidFill>
                  <a:srgbClr val="FF0000"/>
                </a:solidFill>
                <a:latin typeface="Calibri"/>
                <a:ea typeface="ＭＳ Ｐゴシック" pitchFamily="-109" charset="-128"/>
              </a:rPr>
              <a:t>One of the biggest advantages of high-speed rail is its relatively small carbon footprint</a:t>
            </a:r>
            <a:r>
              <a:rPr lang="en-AU" sz="2400" b="1" dirty="0">
                <a:solidFill>
                  <a:schemeClr val="accent2"/>
                </a:solidFill>
                <a:latin typeface="Calibri"/>
                <a:ea typeface="ＭＳ Ｐゴシック" pitchFamily="-109" charset="-128"/>
              </a:rPr>
              <a:t>.</a:t>
            </a:r>
            <a:r>
              <a:rPr lang="en-AU" sz="2400" b="1" dirty="0">
                <a:solidFill>
                  <a:prstClr val="black"/>
                </a:solidFill>
                <a:latin typeface="Calibri"/>
                <a:ea typeface="ＭＳ Ｐゴシック" pitchFamily="-109" charset="-128"/>
              </a:rPr>
              <a:t> </a:t>
            </a:r>
            <a:r>
              <a:rPr lang="en-AU" sz="2400" b="1" dirty="0">
                <a:solidFill>
                  <a:srgbClr val="00B050"/>
                </a:solidFill>
                <a:latin typeface="Calibri"/>
                <a:ea typeface="ＭＳ Ｐゴシック" pitchFamily="-109" charset="-128"/>
              </a:rPr>
              <a:t>A recent study revealed that high-speed trains produce less than half the amount of carbon dioxide as flights covering the same distance (United Nations Environment Programme, 2020). Another study found that flights within the United Kingdom produced up to 70% more carbon dioxide than the equivalent rail journey (Williams et al., 2019). </a:t>
            </a:r>
            <a:r>
              <a:rPr lang="en-AU" sz="2400" b="1" dirty="0">
                <a:solidFill>
                  <a:prstClr val="black"/>
                </a:solidFill>
                <a:latin typeface="Calibri"/>
                <a:ea typeface="ＭＳ Ｐゴシック" pitchFamily="-109" charset="-128"/>
              </a:rPr>
              <a:t>If more travellers were aware of the environmental comparison, it seems likely that the demand for high-speed rail would be far higher.  </a:t>
            </a:r>
            <a:r>
              <a:rPr lang="en-AU" sz="2400" b="1" dirty="0">
                <a:solidFill>
                  <a:schemeClr val="accent1"/>
                </a:solidFill>
                <a:latin typeface="Calibri"/>
                <a:ea typeface="ＭＳ Ｐゴシック" pitchFamily="-109" charset="-128"/>
              </a:rPr>
              <a:t>Indeed, the real question is why high-speed rail is so low on the list of public priorities. </a:t>
            </a:r>
          </a:p>
        </p:txBody>
      </p:sp>
      <p:sp>
        <p:nvSpPr>
          <p:cNvPr id="4" name="TextBox 3"/>
          <p:cNvSpPr txBox="1"/>
          <p:nvPr/>
        </p:nvSpPr>
        <p:spPr>
          <a:xfrm>
            <a:off x="10453437" y="1405471"/>
            <a:ext cx="1363579" cy="461665"/>
          </a:xfrm>
          <a:prstGeom prst="rect">
            <a:avLst/>
          </a:prstGeom>
          <a:solidFill>
            <a:schemeClr val="bg1"/>
          </a:solidFill>
          <a:ln>
            <a:solidFill>
              <a:srgbClr val="C00000"/>
            </a:solidFill>
          </a:ln>
        </p:spPr>
        <p:txBody>
          <a:bodyPr wrap="square" rtlCol="0">
            <a:spAutoFit/>
          </a:bodyPr>
          <a:lstStyle/>
          <a:p>
            <a:pPr algn="ctr"/>
            <a:r>
              <a:rPr lang="en-AU" sz="2400" b="1" dirty="0">
                <a:solidFill>
                  <a:srgbClr val="C00000"/>
                </a:solidFill>
                <a:latin typeface="Calibri" panose="020F0502020204030204" pitchFamily="34" charset="0"/>
                <a:cs typeface="Calibri" panose="020F0502020204030204" pitchFamily="34" charset="0"/>
              </a:rPr>
              <a:t>Point</a:t>
            </a:r>
          </a:p>
        </p:txBody>
      </p:sp>
      <p:sp>
        <p:nvSpPr>
          <p:cNvPr id="7" name="TextBox 6"/>
          <p:cNvSpPr txBox="1"/>
          <p:nvPr/>
        </p:nvSpPr>
        <p:spPr>
          <a:xfrm>
            <a:off x="10266946" y="2881074"/>
            <a:ext cx="1736560" cy="461665"/>
          </a:xfrm>
          <a:prstGeom prst="rect">
            <a:avLst/>
          </a:prstGeom>
          <a:solidFill>
            <a:schemeClr val="bg1"/>
          </a:solidFill>
          <a:ln>
            <a:solidFill>
              <a:srgbClr val="00B050"/>
            </a:solidFill>
          </a:ln>
        </p:spPr>
        <p:txBody>
          <a:bodyPr wrap="square" rtlCol="0">
            <a:spAutoFit/>
          </a:bodyPr>
          <a:lstStyle/>
          <a:p>
            <a:pPr algn="ctr"/>
            <a:r>
              <a:rPr lang="en-AU" sz="2400" b="1" dirty="0">
                <a:solidFill>
                  <a:srgbClr val="00B050"/>
                </a:solidFill>
                <a:latin typeface="Calibri" panose="020F0502020204030204" pitchFamily="34" charset="0"/>
                <a:cs typeface="Calibri" panose="020F0502020204030204" pitchFamily="34" charset="0"/>
              </a:rPr>
              <a:t>Evidence</a:t>
            </a:r>
          </a:p>
        </p:txBody>
      </p:sp>
      <p:sp>
        <p:nvSpPr>
          <p:cNvPr id="12" name="TextBox 11"/>
          <p:cNvSpPr txBox="1"/>
          <p:nvPr/>
        </p:nvSpPr>
        <p:spPr>
          <a:xfrm>
            <a:off x="10266948" y="4159899"/>
            <a:ext cx="1736560" cy="461665"/>
          </a:xfrm>
          <a:prstGeom prst="rect">
            <a:avLst/>
          </a:prstGeom>
          <a:solidFill>
            <a:schemeClr val="bg1"/>
          </a:solidFill>
          <a:ln>
            <a:solidFill>
              <a:schemeClr val="tx1"/>
            </a:solidFill>
          </a:ln>
        </p:spPr>
        <p:txBody>
          <a:bodyPr wrap="square" rtlCol="0">
            <a:spAutoFit/>
          </a:bodyPr>
          <a:lstStyle/>
          <a:p>
            <a:pPr algn="ctr"/>
            <a:r>
              <a:rPr lang="en-AU" sz="2400" b="1" dirty="0">
                <a:latin typeface="Calibri" panose="020F0502020204030204" pitchFamily="34" charset="0"/>
                <a:cs typeface="Calibri" panose="020F0502020204030204" pitchFamily="34" charset="0"/>
              </a:rPr>
              <a:t>Analysis</a:t>
            </a:r>
          </a:p>
        </p:txBody>
      </p:sp>
      <p:sp>
        <p:nvSpPr>
          <p:cNvPr id="13" name="TextBox 12"/>
          <p:cNvSpPr txBox="1"/>
          <p:nvPr/>
        </p:nvSpPr>
        <p:spPr>
          <a:xfrm>
            <a:off x="10266948" y="5038806"/>
            <a:ext cx="1736560" cy="1107996"/>
          </a:xfrm>
          <a:prstGeom prst="rect">
            <a:avLst/>
          </a:prstGeom>
          <a:solidFill>
            <a:schemeClr val="bg1"/>
          </a:solidFill>
          <a:ln>
            <a:solidFill>
              <a:srgbClr val="0070C0"/>
            </a:solidFill>
          </a:ln>
        </p:spPr>
        <p:txBody>
          <a:bodyPr wrap="square" rtlCol="0">
            <a:spAutoFit/>
          </a:bodyPr>
          <a:lstStyle/>
          <a:p>
            <a:pPr algn="ctr"/>
            <a:r>
              <a:rPr lang="en-AU" sz="2200" b="1" dirty="0">
                <a:solidFill>
                  <a:schemeClr val="accent1"/>
                </a:solidFill>
                <a:latin typeface="Calibri" panose="020F0502020204030204" pitchFamily="34" charset="0"/>
                <a:cs typeface="Calibri" panose="020F0502020204030204" pitchFamily="34" charset="0"/>
              </a:rPr>
              <a:t>Link to topic or next paragraph</a:t>
            </a:r>
          </a:p>
        </p:txBody>
      </p:sp>
    </p:spTree>
    <p:extLst>
      <p:ext uri="{BB962C8B-B14F-4D97-AF65-F5344CB8AC3E}">
        <p14:creationId xmlns:p14="http://schemas.microsoft.com/office/powerpoint/2010/main" val="3334771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250" y="835741"/>
            <a:ext cx="10816391" cy="914012"/>
          </a:xfrm>
        </p:spPr>
        <p:txBody>
          <a:bodyPr/>
          <a:lstStyle/>
          <a:p>
            <a:pPr algn="ctr"/>
            <a:r>
              <a:rPr lang="en-AU" sz="4400" b="1" dirty="0">
                <a:solidFill>
                  <a:schemeClr val="accent1">
                    <a:lumMod val="75000"/>
                  </a:schemeClr>
                </a:solidFill>
                <a:cs typeface="Calibri" panose="020F0502020204030204" pitchFamily="34" charset="0"/>
              </a:rPr>
              <a:t>Conclusions</a:t>
            </a:r>
          </a:p>
        </p:txBody>
      </p:sp>
      <p:sp>
        <p:nvSpPr>
          <p:cNvPr id="3" name="Rectangle 2"/>
          <p:cNvSpPr/>
          <p:nvPr/>
        </p:nvSpPr>
        <p:spPr>
          <a:xfrm>
            <a:off x="885371" y="1958089"/>
            <a:ext cx="10305143" cy="3785652"/>
          </a:xfrm>
          <a:prstGeom prst="rect">
            <a:avLst/>
          </a:prstGeom>
        </p:spPr>
        <p:txBody>
          <a:bodyPr wrap="square">
            <a:spAutoFit/>
          </a:bodyPr>
          <a:lstStyle/>
          <a:p>
            <a:r>
              <a:rPr lang="en-AU" sz="3200" b="1" dirty="0">
                <a:solidFill>
                  <a:schemeClr val="accent1">
                    <a:lumMod val="75000"/>
                  </a:schemeClr>
                </a:solidFill>
                <a:latin typeface="Calibri" panose="020F0502020204030204" pitchFamily="34" charset="0"/>
                <a:cs typeface="Calibri" pitchFamily="34" charset="0"/>
              </a:rPr>
              <a:t>The conclusion should:</a:t>
            </a:r>
          </a:p>
          <a:p>
            <a:endParaRPr lang="en-AU" sz="3200" b="1" dirty="0">
              <a:solidFill>
                <a:schemeClr val="accent1">
                  <a:lumMod val="75000"/>
                </a:schemeClr>
              </a:solidFill>
              <a:latin typeface="Calibri" panose="020F0502020204030204" pitchFamily="34" charset="0"/>
              <a:cs typeface="Calibri" pitchFamily="34" charset="0"/>
            </a:endParaRPr>
          </a:p>
          <a:p>
            <a:pPr marL="342900" indent="-342900">
              <a:buFont typeface="Arial" panose="020B0604020202020204" pitchFamily="34" charset="0"/>
              <a:buChar char="•"/>
            </a:pPr>
            <a:r>
              <a:rPr lang="en-AU" sz="3200" dirty="0">
                <a:solidFill>
                  <a:schemeClr val="accent1">
                    <a:lumMod val="75000"/>
                  </a:schemeClr>
                </a:solidFill>
                <a:latin typeface="Calibri" pitchFamily="34" charset="0"/>
                <a:cs typeface="Calibri" pitchFamily="34" charset="0"/>
              </a:rPr>
              <a:t>Summarise your main argument</a:t>
            </a:r>
          </a:p>
          <a:p>
            <a:pPr marL="342900" indent="-342900">
              <a:buFont typeface="Arial" panose="020B0604020202020204" pitchFamily="34" charset="0"/>
              <a:buChar char="•"/>
            </a:pPr>
            <a:endParaRPr lang="en-AU" sz="2400" dirty="0">
              <a:solidFill>
                <a:schemeClr val="accent1">
                  <a:lumMod val="75000"/>
                </a:schemeClr>
              </a:solidFill>
              <a:latin typeface="Calibri" pitchFamily="34" charset="0"/>
              <a:cs typeface="Calibri" pitchFamily="34" charset="0"/>
            </a:endParaRPr>
          </a:p>
          <a:p>
            <a:pPr marL="342900" indent="-342900">
              <a:buFont typeface="Arial" panose="020B0604020202020204" pitchFamily="34" charset="0"/>
              <a:buChar char="•"/>
            </a:pPr>
            <a:r>
              <a:rPr lang="en-AU" sz="3200" dirty="0">
                <a:solidFill>
                  <a:schemeClr val="accent1">
                    <a:lumMod val="75000"/>
                  </a:schemeClr>
                </a:solidFill>
                <a:latin typeface="Calibri" pitchFamily="34" charset="0"/>
                <a:cs typeface="Calibri" pitchFamily="34" charset="0"/>
              </a:rPr>
              <a:t>Summarise the main ideas that support your argument</a:t>
            </a:r>
          </a:p>
          <a:p>
            <a:pPr marL="342900" indent="-342900">
              <a:buFont typeface="Arial" panose="020B0604020202020204" pitchFamily="34" charset="0"/>
              <a:buChar char="•"/>
            </a:pPr>
            <a:endParaRPr lang="en-AU" sz="2400" dirty="0">
              <a:solidFill>
                <a:schemeClr val="accent1">
                  <a:lumMod val="75000"/>
                </a:schemeClr>
              </a:solidFill>
              <a:latin typeface="Calibri" pitchFamily="34" charset="0"/>
              <a:cs typeface="Calibri" pitchFamily="34" charset="0"/>
            </a:endParaRPr>
          </a:p>
          <a:p>
            <a:pPr marL="342900" indent="-342900">
              <a:buFont typeface="Arial" panose="020B0604020202020204" pitchFamily="34" charset="0"/>
              <a:buChar char="•"/>
            </a:pPr>
            <a:r>
              <a:rPr lang="en-AU" sz="3200" dirty="0">
                <a:solidFill>
                  <a:schemeClr val="accent1">
                    <a:lumMod val="75000"/>
                  </a:schemeClr>
                </a:solidFill>
                <a:latin typeface="Calibri" pitchFamily="34" charset="0"/>
                <a:cs typeface="Calibri" pitchFamily="34" charset="0"/>
              </a:rPr>
              <a:t>End with a concluding statement that outlines the implications of your argument</a:t>
            </a:r>
          </a:p>
        </p:txBody>
      </p:sp>
    </p:spTree>
    <p:extLst>
      <p:ext uri="{BB962C8B-B14F-4D97-AF65-F5344CB8AC3E}">
        <p14:creationId xmlns:p14="http://schemas.microsoft.com/office/powerpoint/2010/main" val="235105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250" y="530942"/>
            <a:ext cx="10816391" cy="914012"/>
          </a:xfrm>
        </p:spPr>
        <p:txBody>
          <a:bodyPr/>
          <a:lstStyle/>
          <a:p>
            <a:pPr algn="ctr"/>
            <a:r>
              <a:rPr lang="en-AU" sz="4400" b="1" dirty="0">
                <a:solidFill>
                  <a:schemeClr val="accent1">
                    <a:lumMod val="75000"/>
                  </a:schemeClr>
                </a:solidFill>
                <a:cs typeface="Calibri" panose="020F0502020204030204" pitchFamily="34" charset="0"/>
              </a:rPr>
              <a:t>Example Conclusion</a:t>
            </a:r>
            <a:endParaRPr lang="en-AU" sz="4400" b="1" dirty="0">
              <a:solidFill>
                <a:schemeClr val="tx1"/>
              </a:solidFill>
              <a:cs typeface="Calibri" panose="020F0502020204030204" pitchFamily="34" charset="0"/>
            </a:endParaRPr>
          </a:p>
        </p:txBody>
      </p:sp>
      <p:sp>
        <p:nvSpPr>
          <p:cNvPr id="3" name="Text Placeholder 2"/>
          <p:cNvSpPr>
            <a:spLocks noGrp="1"/>
          </p:cNvSpPr>
          <p:nvPr>
            <p:ph type="body" idx="12"/>
          </p:nvPr>
        </p:nvSpPr>
        <p:spPr>
          <a:xfrm>
            <a:off x="591072" y="1655430"/>
            <a:ext cx="11034872" cy="3848941"/>
          </a:xfrm>
        </p:spPr>
        <p:txBody>
          <a:bodyPr/>
          <a:lstStyle/>
          <a:p>
            <a:pPr marL="0" lvl="0" indent="0" defTabSz="457200" fontAlgn="base">
              <a:spcBef>
                <a:spcPct val="0"/>
              </a:spcBef>
              <a:spcAft>
                <a:spcPct val="0"/>
              </a:spcAft>
              <a:buNone/>
            </a:pPr>
            <a:r>
              <a:rPr lang="en-AU" sz="3200" dirty="0">
                <a:solidFill>
                  <a:schemeClr val="accent1">
                    <a:lumMod val="75000"/>
                  </a:schemeClr>
                </a:solidFill>
                <a:latin typeface="Calibri" panose="020F0502020204030204" pitchFamily="34" charset="0"/>
                <a:ea typeface="ＭＳ Ｐゴシック" charset="0"/>
                <a:cs typeface="Calibri" panose="020F0502020204030204" pitchFamily="34" charset="0"/>
              </a:rPr>
              <a:t>In conclusion, although a high-speed rail line between Sydney and Melbourne would be expensive to build, and would be opposed by powerful lobby groups such as the airline industry, it provides clear benefits that should not be ignored. </a:t>
            </a:r>
            <a:r>
              <a:rPr lang="en-AU" sz="3200" b="1" dirty="0">
                <a:solidFill>
                  <a:schemeClr val="accent1">
                    <a:lumMod val="75000"/>
                  </a:schemeClr>
                </a:solidFill>
                <a:latin typeface="Calibri" panose="020F0502020204030204" pitchFamily="34" charset="0"/>
                <a:ea typeface="ＭＳ Ｐゴシック" charset="0"/>
                <a:cs typeface="Calibri" panose="020F0502020204030204" pitchFamily="34" charset="0"/>
              </a:rPr>
              <a:t>[Summary of main argument]</a:t>
            </a:r>
          </a:p>
        </p:txBody>
      </p:sp>
    </p:spTree>
    <p:extLst>
      <p:ext uri="{BB962C8B-B14F-4D97-AF65-F5344CB8AC3E}">
        <p14:creationId xmlns:p14="http://schemas.microsoft.com/office/powerpoint/2010/main" val="2543891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250" y="530942"/>
            <a:ext cx="10816391" cy="914012"/>
          </a:xfrm>
        </p:spPr>
        <p:txBody>
          <a:bodyPr/>
          <a:lstStyle/>
          <a:p>
            <a:pPr algn="ctr"/>
            <a:r>
              <a:rPr lang="en-AU" sz="4400" b="1" dirty="0">
                <a:solidFill>
                  <a:schemeClr val="accent1">
                    <a:lumMod val="75000"/>
                  </a:schemeClr>
                </a:solidFill>
                <a:cs typeface="Calibri" panose="020F0502020204030204" pitchFamily="34" charset="0"/>
              </a:rPr>
              <a:t>Example Conclusion</a:t>
            </a:r>
            <a:endParaRPr lang="en-AU" sz="4400" b="1" dirty="0">
              <a:solidFill>
                <a:schemeClr val="tx1"/>
              </a:solidFill>
              <a:cs typeface="Calibri" panose="020F0502020204030204" pitchFamily="34" charset="0"/>
            </a:endParaRPr>
          </a:p>
        </p:txBody>
      </p:sp>
      <p:sp>
        <p:nvSpPr>
          <p:cNvPr id="3" name="Text Placeholder 2"/>
          <p:cNvSpPr>
            <a:spLocks noGrp="1"/>
          </p:cNvSpPr>
          <p:nvPr>
            <p:ph type="body" idx="12"/>
          </p:nvPr>
        </p:nvSpPr>
        <p:spPr>
          <a:xfrm>
            <a:off x="591072" y="1655430"/>
            <a:ext cx="11034872" cy="3848941"/>
          </a:xfrm>
        </p:spPr>
        <p:txBody>
          <a:bodyPr/>
          <a:lstStyle/>
          <a:p>
            <a:pPr marL="0" lvl="0" indent="0" defTabSz="457200" fontAlgn="base">
              <a:spcBef>
                <a:spcPct val="0"/>
              </a:spcBef>
              <a:spcAft>
                <a:spcPct val="0"/>
              </a:spcAft>
              <a:buNone/>
            </a:pPr>
            <a:r>
              <a:rPr lang="en-AU" sz="3200" dirty="0">
                <a:solidFill>
                  <a:schemeClr val="accent1">
                    <a:lumMod val="75000"/>
                  </a:schemeClr>
                </a:solidFill>
                <a:latin typeface="Calibri" panose="020F0502020204030204" pitchFamily="34" charset="0"/>
                <a:ea typeface="ＭＳ Ｐゴシック" charset="0"/>
                <a:cs typeface="Calibri" panose="020F0502020204030204" pitchFamily="34" charset="0"/>
              </a:rPr>
              <a:t>In conclusion, although a high-speed rail line between Sydney and Melbourne would be expensive to build, and would be opposed by powerful lobby groups such as the airline industry, it provides clear benefits that should not be ignored. </a:t>
            </a:r>
            <a:r>
              <a:rPr lang="en-AU" sz="3200" b="1" dirty="0">
                <a:solidFill>
                  <a:schemeClr val="accent2"/>
                </a:solidFill>
                <a:latin typeface="Calibri" panose="020F0502020204030204" pitchFamily="34" charset="0"/>
                <a:ea typeface="ＭＳ Ｐゴシック" charset="0"/>
                <a:cs typeface="Calibri" panose="020F0502020204030204" pitchFamily="34" charset="0"/>
              </a:rPr>
              <a:t>Not only would it provide a cheaper travel alternative to flying, it is also a much more environmentally-friendly way of travelling. </a:t>
            </a:r>
            <a:r>
              <a:rPr lang="en-AU" sz="3200" b="1" dirty="0">
                <a:solidFill>
                  <a:schemeClr val="accent1">
                    <a:lumMod val="75000"/>
                  </a:schemeClr>
                </a:solidFill>
                <a:latin typeface="Calibri" panose="020F0502020204030204" pitchFamily="34" charset="0"/>
                <a:ea typeface="ＭＳ Ｐゴシック" charset="0"/>
                <a:cs typeface="Calibri" panose="020F0502020204030204" pitchFamily="34" charset="0"/>
              </a:rPr>
              <a:t>[Summary of supporting arguments]</a:t>
            </a:r>
          </a:p>
        </p:txBody>
      </p:sp>
    </p:spTree>
    <p:extLst>
      <p:ext uri="{BB962C8B-B14F-4D97-AF65-F5344CB8AC3E}">
        <p14:creationId xmlns:p14="http://schemas.microsoft.com/office/powerpoint/2010/main" val="3877533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315" y="821313"/>
            <a:ext cx="10326658" cy="1000685"/>
          </a:xfrm>
        </p:spPr>
        <p:txBody>
          <a:bodyPr/>
          <a:lstStyle/>
          <a:p>
            <a:pPr algn="ctr"/>
            <a:r>
              <a:rPr lang="en-AU" sz="5600" b="1" dirty="0">
                <a:solidFill>
                  <a:schemeClr val="accent1">
                    <a:lumMod val="75000"/>
                  </a:schemeClr>
                </a:solidFill>
              </a:rPr>
              <a:t>Discussion</a:t>
            </a:r>
            <a:endParaRPr lang="en-AU" sz="5600" b="1" dirty="0">
              <a:solidFill>
                <a:srgbClr val="C00000"/>
              </a:solidFill>
            </a:endParaRPr>
          </a:p>
        </p:txBody>
      </p:sp>
      <p:sp>
        <p:nvSpPr>
          <p:cNvPr id="3" name="Text Placeholder 2"/>
          <p:cNvSpPr>
            <a:spLocks noGrp="1"/>
          </p:cNvSpPr>
          <p:nvPr>
            <p:ph type="body" idx="12"/>
          </p:nvPr>
        </p:nvSpPr>
        <p:spPr>
          <a:xfrm>
            <a:off x="1494972" y="2801257"/>
            <a:ext cx="8531344" cy="2803512"/>
          </a:xfrm>
          <a:ln>
            <a:solidFill>
              <a:schemeClr val="bg1"/>
            </a:solidFill>
          </a:ln>
        </p:spPr>
        <p:txBody>
          <a:bodyPr/>
          <a:lstStyle/>
          <a:p>
            <a:pPr marL="0" indent="0">
              <a:buNone/>
            </a:pPr>
            <a:r>
              <a:rPr lang="en-AU" sz="4800" dirty="0">
                <a:solidFill>
                  <a:schemeClr val="accent1">
                    <a:lumMod val="75000"/>
                  </a:schemeClr>
                </a:solidFill>
                <a:latin typeface="Calibri" panose="020F0502020204030204" pitchFamily="34" charset="0"/>
                <a:cs typeface="Calibri" panose="020F0502020204030204" pitchFamily="34" charset="0"/>
              </a:rPr>
              <a:t>What is the </a:t>
            </a:r>
            <a:r>
              <a:rPr lang="en-AU" sz="4800" b="1" dirty="0">
                <a:solidFill>
                  <a:schemeClr val="accent1">
                    <a:lumMod val="75000"/>
                  </a:schemeClr>
                </a:solidFill>
                <a:latin typeface="Calibri" panose="020F0502020204030204" pitchFamily="34" charset="0"/>
                <a:cs typeface="Calibri" panose="020F0502020204030204" pitchFamily="34" charset="0"/>
              </a:rPr>
              <a:t>purpose</a:t>
            </a:r>
            <a:r>
              <a:rPr lang="en-AU" sz="4800" dirty="0">
                <a:solidFill>
                  <a:schemeClr val="accent1">
                    <a:lumMod val="75000"/>
                  </a:schemeClr>
                </a:solidFill>
                <a:latin typeface="Calibri" panose="020F0502020204030204" pitchFamily="34" charset="0"/>
                <a:cs typeface="Calibri" panose="020F0502020204030204" pitchFamily="34" charset="0"/>
              </a:rPr>
              <a:t> of an essay?</a:t>
            </a:r>
          </a:p>
        </p:txBody>
      </p:sp>
    </p:spTree>
    <p:extLst>
      <p:ext uri="{BB962C8B-B14F-4D97-AF65-F5344CB8AC3E}">
        <p14:creationId xmlns:p14="http://schemas.microsoft.com/office/powerpoint/2010/main" val="34577780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250" y="530942"/>
            <a:ext cx="10816391" cy="914012"/>
          </a:xfrm>
        </p:spPr>
        <p:txBody>
          <a:bodyPr/>
          <a:lstStyle/>
          <a:p>
            <a:pPr algn="ctr"/>
            <a:r>
              <a:rPr lang="en-AU" sz="4400" b="1" dirty="0">
                <a:solidFill>
                  <a:schemeClr val="accent1">
                    <a:lumMod val="75000"/>
                  </a:schemeClr>
                </a:solidFill>
                <a:cs typeface="Calibri" panose="020F0502020204030204" pitchFamily="34" charset="0"/>
              </a:rPr>
              <a:t>Example Conclusion</a:t>
            </a:r>
            <a:endParaRPr lang="en-AU" sz="4400" b="1" dirty="0">
              <a:solidFill>
                <a:schemeClr val="tx1"/>
              </a:solidFill>
              <a:cs typeface="Calibri" panose="020F0502020204030204" pitchFamily="34" charset="0"/>
            </a:endParaRPr>
          </a:p>
        </p:txBody>
      </p:sp>
      <p:sp>
        <p:nvSpPr>
          <p:cNvPr id="3" name="Text Placeholder 2"/>
          <p:cNvSpPr>
            <a:spLocks noGrp="1"/>
          </p:cNvSpPr>
          <p:nvPr>
            <p:ph type="body" idx="12"/>
          </p:nvPr>
        </p:nvSpPr>
        <p:spPr>
          <a:xfrm>
            <a:off x="591072" y="1655430"/>
            <a:ext cx="11034872" cy="3848941"/>
          </a:xfrm>
        </p:spPr>
        <p:txBody>
          <a:bodyPr/>
          <a:lstStyle/>
          <a:p>
            <a:pPr marL="0" lvl="0" indent="0" defTabSz="457200" fontAlgn="base">
              <a:spcBef>
                <a:spcPct val="0"/>
              </a:spcBef>
              <a:spcAft>
                <a:spcPct val="0"/>
              </a:spcAft>
              <a:buNone/>
            </a:pPr>
            <a:r>
              <a:rPr lang="en-AU" sz="3200" dirty="0">
                <a:solidFill>
                  <a:schemeClr val="accent1">
                    <a:lumMod val="75000"/>
                  </a:schemeClr>
                </a:solidFill>
                <a:latin typeface="Calibri" panose="020F0502020204030204" pitchFamily="34" charset="0"/>
                <a:ea typeface="ＭＳ Ｐゴシック" charset="0"/>
                <a:cs typeface="Calibri" panose="020F0502020204030204" pitchFamily="34" charset="0"/>
              </a:rPr>
              <a:t>In conclusion, although a high-speed rail line between Sydney and Melbourne would be expensive to build, and would be opposed by powerful lobby groups such as the airline industry, it provides clear benefits that should not be ignored. Not only would it provide a cheaper travel alternative to flying, it is also a much more environmentally-friendly way of travelling. </a:t>
            </a:r>
            <a:r>
              <a:rPr lang="en-AU" sz="3200" b="1" dirty="0">
                <a:solidFill>
                  <a:schemeClr val="accent2"/>
                </a:solidFill>
                <a:latin typeface="Calibri" panose="020F0502020204030204" pitchFamily="34" charset="0"/>
                <a:ea typeface="ＭＳ Ｐゴシック" charset="0"/>
                <a:cs typeface="Calibri" panose="020F0502020204030204" pitchFamily="34" charset="0"/>
              </a:rPr>
              <a:t>Building such a rail line would contribute significantly to Australia’s long-term commitment to reduce global warming. </a:t>
            </a:r>
            <a:r>
              <a:rPr lang="en-AU" sz="3200" b="1" dirty="0">
                <a:solidFill>
                  <a:schemeClr val="accent1">
                    <a:lumMod val="75000"/>
                  </a:schemeClr>
                </a:solidFill>
                <a:latin typeface="Calibri" panose="020F0502020204030204" pitchFamily="34" charset="0"/>
                <a:ea typeface="ＭＳ Ｐゴシック" charset="0"/>
                <a:cs typeface="Calibri" panose="020F0502020204030204" pitchFamily="34" charset="0"/>
              </a:rPr>
              <a:t>[Implications of acting on the main thesis]</a:t>
            </a:r>
          </a:p>
        </p:txBody>
      </p:sp>
    </p:spTree>
    <p:extLst>
      <p:ext uri="{BB962C8B-B14F-4D97-AF65-F5344CB8AC3E}">
        <p14:creationId xmlns:p14="http://schemas.microsoft.com/office/powerpoint/2010/main" val="1334221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250" y="1685585"/>
            <a:ext cx="10816391" cy="914012"/>
          </a:xfrm>
        </p:spPr>
        <p:txBody>
          <a:bodyPr/>
          <a:lstStyle/>
          <a:p>
            <a:pPr algn="ctr"/>
            <a:r>
              <a:rPr lang="en-AU" b="1" dirty="0">
                <a:solidFill>
                  <a:schemeClr val="accent1">
                    <a:lumMod val="75000"/>
                  </a:schemeClr>
                </a:solidFill>
                <a:latin typeface="Calibri" panose="020F0502020204030204" pitchFamily="34" charset="0"/>
                <a:cs typeface="Calibri" panose="020F0502020204030204" pitchFamily="34" charset="0"/>
              </a:rPr>
              <a:t>More on Essay Structure</a:t>
            </a:r>
          </a:p>
        </p:txBody>
      </p:sp>
      <p:sp>
        <p:nvSpPr>
          <p:cNvPr id="3" name="Text Placeholder 2"/>
          <p:cNvSpPr>
            <a:spLocks noGrp="1"/>
          </p:cNvSpPr>
          <p:nvPr>
            <p:ph type="body" idx="12"/>
          </p:nvPr>
        </p:nvSpPr>
        <p:spPr>
          <a:xfrm>
            <a:off x="1219200" y="2599597"/>
            <a:ext cx="9785684" cy="1828800"/>
          </a:xfrm>
          <a:ln>
            <a:solidFill>
              <a:schemeClr val="accent1"/>
            </a:solidFill>
          </a:ln>
        </p:spPr>
        <p:txBody>
          <a:bodyPr/>
          <a:lstStyle/>
          <a:p>
            <a:pPr marL="0" lvl="0" indent="0" algn="ctr" defTabSz="457200" fontAlgn="base">
              <a:spcBef>
                <a:spcPct val="20000"/>
              </a:spcBef>
              <a:spcAft>
                <a:spcPct val="0"/>
              </a:spcAft>
              <a:buNone/>
            </a:pPr>
            <a:r>
              <a:rPr lang="en-AU" sz="2800" dirty="0">
                <a:solidFill>
                  <a:prstClr val="black"/>
                </a:solidFill>
                <a:latin typeface="Calibri" pitchFamily="34" charset="0"/>
                <a:ea typeface="ＭＳ Ｐゴシック" pitchFamily="-109" charset="-128"/>
                <a:cs typeface="Calibri" pitchFamily="34" charset="0"/>
              </a:rPr>
              <a:t>HELPS Website: </a:t>
            </a:r>
          </a:p>
          <a:p>
            <a:pPr marL="0" indent="0" algn="ctr" defTabSz="457200" fontAlgn="base">
              <a:spcBef>
                <a:spcPct val="20000"/>
              </a:spcBef>
              <a:spcAft>
                <a:spcPct val="0"/>
              </a:spcAft>
              <a:buNone/>
            </a:pPr>
            <a:r>
              <a:rPr lang="en-US" sz="2800" u="sng" dirty="0">
                <a:solidFill>
                  <a:srgbClr val="0070C0"/>
                </a:solidFill>
                <a:latin typeface="Calibri" pitchFamily="34" charset="0"/>
                <a:cs typeface="Calibri" pitchFamily="34" charset="0"/>
                <a:hlinkClick r:id="rId3"/>
              </a:rPr>
              <a:t>https://www.uts.edu.au/current-students/support/helps/self-help-resources/academic-writing/essay-writing </a:t>
            </a:r>
            <a:endParaRPr lang="en-US" sz="2800" u="sng" dirty="0">
              <a:solidFill>
                <a:srgbClr val="0070C0"/>
              </a:solidFill>
              <a:latin typeface="Calibri" pitchFamily="34" charset="0"/>
              <a:cs typeface="Calibri" pitchFamily="34" charset="0"/>
            </a:endParaRPr>
          </a:p>
          <a:p>
            <a:pPr marL="0" lvl="0" indent="0" algn="ctr" defTabSz="457200" fontAlgn="base">
              <a:spcBef>
                <a:spcPct val="20000"/>
              </a:spcBef>
              <a:spcAft>
                <a:spcPct val="0"/>
              </a:spcAft>
              <a:buNone/>
            </a:pPr>
            <a:r>
              <a:rPr lang="en-AU" sz="2800" dirty="0">
                <a:solidFill>
                  <a:prstClr val="black"/>
                </a:solidFill>
                <a:latin typeface="Calibri" pitchFamily="34" charset="0"/>
                <a:ea typeface="ＭＳ Ｐゴシック" pitchFamily="-109" charset="-128"/>
                <a:cs typeface="Calibri" pitchFamily="34" charset="0"/>
              </a:rPr>
              <a:t>  </a:t>
            </a:r>
          </a:p>
        </p:txBody>
      </p:sp>
    </p:spTree>
    <p:extLst>
      <p:ext uri="{BB962C8B-B14F-4D97-AF65-F5344CB8AC3E}">
        <p14:creationId xmlns:p14="http://schemas.microsoft.com/office/powerpoint/2010/main" val="1223347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92443" y="2117381"/>
            <a:ext cx="10058400" cy="2025650"/>
          </a:xfrm>
        </p:spPr>
        <p:txBody>
          <a:bodyPr/>
          <a:lstStyle/>
          <a:p>
            <a:endParaRPr lang="en-AU" dirty="0"/>
          </a:p>
          <a:p>
            <a:endParaRPr lang="en-AU" dirty="0"/>
          </a:p>
          <a:p>
            <a:pPr algn="ctr"/>
            <a:r>
              <a:rPr lang="en-AU" sz="8000" b="1" dirty="0">
                <a:solidFill>
                  <a:schemeClr val="bg1"/>
                </a:solidFill>
              </a:rPr>
              <a:t>Questions?</a:t>
            </a:r>
          </a:p>
        </p:txBody>
      </p:sp>
    </p:spTree>
    <p:extLst>
      <p:ext uri="{BB962C8B-B14F-4D97-AF65-F5344CB8AC3E}">
        <p14:creationId xmlns:p14="http://schemas.microsoft.com/office/powerpoint/2010/main" val="13866023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854" y="313519"/>
            <a:ext cx="10326658" cy="1000685"/>
          </a:xfrm>
        </p:spPr>
        <p:txBody>
          <a:bodyPr/>
          <a:lstStyle/>
          <a:p>
            <a:pPr algn="ctr"/>
            <a:r>
              <a:rPr lang="en-AU" sz="5000" b="1" dirty="0">
                <a:solidFill>
                  <a:schemeClr val="accent1">
                    <a:lumMod val="75000"/>
                  </a:schemeClr>
                </a:solidFill>
                <a:latin typeface="Calibri" panose="020F0502020204030204" pitchFamily="34" charset="0"/>
                <a:cs typeface="Calibri" panose="020F0502020204030204" pitchFamily="34" charset="0"/>
              </a:rPr>
              <a:t>Discover these!</a:t>
            </a:r>
            <a:endParaRPr lang="en-AU" sz="5000" dirty="0">
              <a:latin typeface="Calibri" panose="020F0502020204030204" pitchFamily="34" charset="0"/>
              <a:cs typeface="Calibri" panose="020F0502020204030204" pitchFamily="34" charset="0"/>
            </a:endParaRPr>
          </a:p>
        </p:txBody>
      </p:sp>
      <p:sp>
        <p:nvSpPr>
          <p:cNvPr id="3" name="Text Placeholder 2"/>
          <p:cNvSpPr>
            <a:spLocks noGrp="1"/>
          </p:cNvSpPr>
          <p:nvPr>
            <p:ph type="body" idx="12"/>
          </p:nvPr>
        </p:nvSpPr>
        <p:spPr>
          <a:xfrm>
            <a:off x="1831012" y="1256942"/>
            <a:ext cx="8917199" cy="4755566"/>
          </a:xfrm>
        </p:spPr>
        <p:txBody>
          <a:bodyPr/>
          <a:lstStyle/>
          <a:p>
            <a:pPr lvl="0">
              <a:lnSpc>
                <a:spcPct val="150000"/>
              </a:lnSpc>
            </a:pPr>
            <a:r>
              <a:rPr lang="en-AU" sz="4400" dirty="0">
                <a:solidFill>
                  <a:srgbClr val="000000"/>
                </a:solidFill>
                <a:latin typeface="Calibri" panose="020F0502020204030204" pitchFamily="34" charset="0"/>
                <a:cs typeface="Calibri" panose="020F0502020204030204" pitchFamily="34" charset="0"/>
                <a:hlinkClick r:id="rId3"/>
              </a:rPr>
              <a:t>Online self-help learning resources </a:t>
            </a:r>
            <a:endParaRPr lang="en-AU" sz="4400" dirty="0">
              <a:solidFill>
                <a:srgbClr val="000000"/>
              </a:solidFill>
              <a:latin typeface="Calibri" panose="020F0502020204030204" pitchFamily="34" charset="0"/>
              <a:cs typeface="Calibri" panose="020F0502020204030204" pitchFamily="34" charset="0"/>
            </a:endParaRPr>
          </a:p>
          <a:p>
            <a:pPr lvl="0">
              <a:lnSpc>
                <a:spcPct val="150000"/>
              </a:lnSpc>
            </a:pPr>
            <a:r>
              <a:rPr lang="en-AU" sz="4400" dirty="0">
                <a:solidFill>
                  <a:srgbClr val="000000"/>
                </a:solidFill>
                <a:latin typeface="Calibri" panose="020F0502020204030204" pitchFamily="34" charset="0"/>
                <a:cs typeface="Calibri" panose="020F0502020204030204" pitchFamily="34" charset="0"/>
                <a:hlinkClick r:id="rId4"/>
              </a:rPr>
              <a:t>Individual assignment feedback</a:t>
            </a:r>
            <a:endParaRPr lang="en-AU" sz="4400" dirty="0">
              <a:solidFill>
                <a:srgbClr val="000000"/>
              </a:solidFill>
              <a:latin typeface="Calibri" panose="020F0502020204030204" pitchFamily="34" charset="0"/>
              <a:cs typeface="Calibri" panose="020F0502020204030204" pitchFamily="34" charset="0"/>
            </a:endParaRPr>
          </a:p>
          <a:p>
            <a:pPr lvl="0">
              <a:lnSpc>
                <a:spcPct val="150000"/>
              </a:lnSpc>
            </a:pPr>
            <a:r>
              <a:rPr lang="en-AU" sz="4400" dirty="0">
                <a:solidFill>
                  <a:srgbClr val="000000"/>
                </a:solidFill>
                <a:latin typeface="Calibri" panose="020F0502020204030204" pitchFamily="34" charset="0"/>
                <a:cs typeface="Calibri" panose="020F0502020204030204" pitchFamily="34" charset="0"/>
                <a:hlinkClick r:id="rId5"/>
              </a:rPr>
              <a:t>Sample Written Assignments</a:t>
            </a:r>
            <a:endParaRPr lang="en-AU" sz="4400" dirty="0">
              <a:solidFill>
                <a:srgbClr val="000000"/>
              </a:solidFill>
              <a:latin typeface="Calibri" panose="020F0502020204030204" pitchFamily="34" charset="0"/>
              <a:cs typeface="Calibri" panose="020F0502020204030204" pitchFamily="34" charset="0"/>
            </a:endParaRPr>
          </a:p>
          <a:p>
            <a:pPr marL="0" lvl="0" indent="0">
              <a:lnSpc>
                <a:spcPct val="150000"/>
              </a:lnSpc>
              <a:buNone/>
            </a:pPr>
            <a:r>
              <a:rPr lang="en-US" sz="6000" b="1" dirty="0">
                <a:solidFill>
                  <a:srgbClr val="C00000"/>
                </a:solidFill>
                <a:latin typeface="Calibri" panose="020F0502020204030204" pitchFamily="34" charset="0"/>
                <a:cs typeface="Calibri" panose="020F0502020204030204" pitchFamily="34" charset="0"/>
                <a:sym typeface="Wingdings"/>
              </a:rPr>
              <a:t></a:t>
            </a:r>
            <a:r>
              <a:rPr lang="en-US" sz="6000" dirty="0">
                <a:solidFill>
                  <a:srgbClr val="000000"/>
                </a:solidFill>
                <a:latin typeface="Calibri" panose="020F0502020204030204" pitchFamily="34" charset="0"/>
                <a:cs typeface="Calibri" panose="020F0502020204030204" pitchFamily="34" charset="0"/>
                <a:sym typeface="Wingdings"/>
              </a:rPr>
              <a:t>  </a:t>
            </a:r>
            <a:r>
              <a:rPr lang="en-AU" sz="6000" b="1" dirty="0">
                <a:solidFill>
                  <a:srgbClr val="0F4BEB">
                    <a:lumMod val="75000"/>
                  </a:srgbClr>
                </a:solidFill>
                <a:latin typeface="Calibri" panose="020F0502020204030204" pitchFamily="34" charset="0"/>
                <a:cs typeface="Calibri" panose="020F0502020204030204" pitchFamily="34" charset="0"/>
              </a:rPr>
              <a:t>www.helps.uts.edu.au</a:t>
            </a:r>
            <a:endParaRPr lang="en-US" sz="6000" b="1" dirty="0">
              <a:solidFill>
                <a:srgbClr val="0F4BEB">
                  <a:lumMod val="75000"/>
                </a:srgbClr>
              </a:solidFill>
              <a:latin typeface="Calibri" panose="020F0502020204030204" pitchFamily="34" charset="0"/>
              <a:cs typeface="Calibri" panose="020F0502020204030204" pitchFamily="34" charset="0"/>
            </a:endParaRPr>
          </a:p>
          <a:p>
            <a:endParaRPr lang="en-AU"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205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8E0F-CC51-1D4D-A1E9-D61F556F79B8}"/>
              </a:ext>
            </a:extLst>
          </p:cNvPr>
          <p:cNvSpPr>
            <a:spLocks noGrp="1"/>
          </p:cNvSpPr>
          <p:nvPr>
            <p:ph type="ctrTitle"/>
          </p:nvPr>
        </p:nvSpPr>
        <p:spPr>
          <a:xfrm>
            <a:off x="6781518" y="2029436"/>
            <a:ext cx="3870006" cy="750585"/>
          </a:xfrm>
        </p:spPr>
        <p:txBody>
          <a:bodyPr/>
          <a:lstStyle/>
          <a:p>
            <a:r>
              <a:rPr lang="en-US" sz="4800" dirty="0"/>
              <a:t>UTS HELPS</a:t>
            </a:r>
          </a:p>
        </p:txBody>
      </p:sp>
      <p:sp>
        <p:nvSpPr>
          <p:cNvPr id="3" name="Subtitle 2">
            <a:extLst>
              <a:ext uri="{FF2B5EF4-FFF2-40B4-BE49-F238E27FC236}">
                <a16:creationId xmlns:a16="http://schemas.microsoft.com/office/drawing/2014/main" id="{260E0EF8-701F-F941-B8C7-65189F0BA3C1}"/>
              </a:ext>
            </a:extLst>
          </p:cNvPr>
          <p:cNvSpPr>
            <a:spLocks noGrp="1"/>
          </p:cNvSpPr>
          <p:nvPr>
            <p:ph type="subTitle" idx="1"/>
          </p:nvPr>
        </p:nvSpPr>
        <p:spPr>
          <a:xfrm>
            <a:off x="6203092" y="3064226"/>
            <a:ext cx="5666910" cy="1927904"/>
          </a:xfrm>
        </p:spPr>
        <p:txBody>
          <a:bodyPr/>
          <a:lstStyle/>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a:t>
            </a:r>
            <a:r>
              <a:rPr lang="en-US" sz="3800" dirty="0">
                <a:latin typeface="Calibri"/>
                <a:ea typeface="ＭＳ Ｐゴシック" charset="0"/>
                <a:cs typeface="Calibri"/>
              </a:rPr>
              <a:t>  </a:t>
            </a:r>
            <a:r>
              <a:rPr lang="en-US" sz="3800" b="1" dirty="0">
                <a:latin typeface="Calibri"/>
                <a:ea typeface="ＭＳ Ｐゴシック" charset="0"/>
                <a:cs typeface="Calibri"/>
              </a:rPr>
              <a:t>9514 9733</a:t>
            </a:r>
          </a:p>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 </a:t>
            </a:r>
            <a:r>
              <a:rPr lang="en-US" sz="3800" dirty="0">
                <a:latin typeface="Calibri"/>
                <a:ea typeface="ＭＳ Ｐゴシック" charset="0"/>
                <a:cs typeface="Calibri"/>
                <a:sym typeface="Wingdings"/>
              </a:rPr>
              <a:t>  </a:t>
            </a:r>
            <a:r>
              <a:rPr lang="en-US" sz="3800" b="1" dirty="0">
                <a:latin typeface="Calibri"/>
                <a:ea typeface="ＭＳ Ｐゴシック" charset="0"/>
                <a:cs typeface="Calibri"/>
              </a:rPr>
              <a:t>helps@uts.edu.au</a:t>
            </a:r>
            <a:endParaRPr lang="en-AU" sz="3800" b="1" dirty="0">
              <a:latin typeface="Calibri"/>
              <a:ea typeface="ＭＳ Ｐゴシック" charset="0"/>
            </a:endParaRPr>
          </a:p>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a:t>
            </a:r>
            <a:r>
              <a:rPr lang="en-US" sz="3800" dirty="0">
                <a:latin typeface="Calibri"/>
                <a:ea typeface="ＭＳ Ｐゴシック" charset="0"/>
                <a:cs typeface="Calibri"/>
                <a:sym typeface="Wingdings"/>
              </a:rPr>
              <a:t>  </a:t>
            </a:r>
            <a:r>
              <a:rPr lang="en-AU" sz="3800" b="1" dirty="0">
                <a:latin typeface="Calibri"/>
                <a:ea typeface="ＭＳ Ｐゴシック" charset="0"/>
              </a:rPr>
              <a:t>www.helps.uts.edu.au</a:t>
            </a:r>
            <a:endParaRPr lang="en-US" sz="3800" b="1" dirty="0">
              <a:latin typeface="Calibri"/>
              <a:ea typeface="ＭＳ Ｐゴシック" charset="0"/>
            </a:endParaRPr>
          </a:p>
          <a:p>
            <a:r>
              <a:rPr lang="en-AU" dirty="0"/>
              <a:t>.</a:t>
            </a:r>
          </a:p>
        </p:txBody>
      </p:sp>
    </p:spTree>
    <p:extLst>
      <p:ext uri="{BB962C8B-B14F-4D97-AF65-F5344CB8AC3E}">
        <p14:creationId xmlns:p14="http://schemas.microsoft.com/office/powerpoint/2010/main" val="2597433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77" y="515189"/>
            <a:ext cx="11503246" cy="1144647"/>
          </a:xfrm>
        </p:spPr>
        <p:txBody>
          <a:bodyPr/>
          <a:lstStyle/>
          <a:p>
            <a:pPr algn="ctr"/>
            <a:r>
              <a:rPr lang="en-AU" sz="4400" b="1" dirty="0">
                <a:solidFill>
                  <a:schemeClr val="accent1">
                    <a:lumMod val="75000"/>
                  </a:schemeClr>
                </a:solidFill>
                <a:latin typeface="Calibri" panose="020F0502020204030204" pitchFamily="34" charset="0"/>
                <a:cs typeface="Calibri" panose="020F0502020204030204" pitchFamily="34" charset="0"/>
              </a:rPr>
              <a:t>What is the purpose of an essay?</a:t>
            </a:r>
            <a:endParaRPr lang="en-AU" sz="4400" b="1" dirty="0">
              <a:solidFill>
                <a:srgbClr val="C00000"/>
              </a:solidFill>
            </a:endParaRPr>
          </a:p>
        </p:txBody>
      </p:sp>
      <p:sp>
        <p:nvSpPr>
          <p:cNvPr id="3" name="Text Placeholder 2"/>
          <p:cNvSpPr>
            <a:spLocks noGrp="1"/>
          </p:cNvSpPr>
          <p:nvPr>
            <p:ph type="body" idx="12"/>
          </p:nvPr>
        </p:nvSpPr>
        <p:spPr>
          <a:xfrm>
            <a:off x="2254101" y="1402292"/>
            <a:ext cx="11289709" cy="4009680"/>
          </a:xfrm>
          <a:ln>
            <a:solidFill>
              <a:schemeClr val="bg1"/>
            </a:solidFill>
          </a:ln>
        </p:spPr>
        <p:txBody>
          <a:bodyPr/>
          <a:lstStyle/>
          <a:p>
            <a:pPr marL="0" indent="0">
              <a:buNone/>
            </a:pPr>
            <a:r>
              <a:rPr lang="en-AU" sz="2400" dirty="0">
                <a:solidFill>
                  <a:schemeClr val="accent1">
                    <a:lumMod val="75000"/>
                  </a:schemeClr>
                </a:solidFill>
                <a:latin typeface="Calibri" panose="020F0502020204030204" pitchFamily="34" charset="0"/>
                <a:cs typeface="Calibri" panose="020F0502020204030204" pitchFamily="34" charset="0"/>
              </a:rPr>
              <a:t>Most essays require you to:</a:t>
            </a:r>
          </a:p>
          <a:p>
            <a:pPr marL="0" indent="0">
              <a:buNone/>
            </a:pPr>
            <a:endParaRPr lang="en-AU" sz="2400" dirty="0">
              <a:solidFill>
                <a:schemeClr val="accent1">
                  <a:lumMod val="75000"/>
                </a:schemeClr>
              </a:solidFill>
              <a:latin typeface="Calibri" panose="020F0502020204030204" pitchFamily="34" charset="0"/>
              <a:cs typeface="Calibri" panose="020F0502020204030204" pitchFamily="34" charset="0"/>
            </a:endParaRPr>
          </a:p>
          <a:p>
            <a:r>
              <a:rPr lang="en-AU" sz="2400" dirty="0">
                <a:solidFill>
                  <a:schemeClr val="accent1">
                    <a:lumMod val="75000"/>
                  </a:schemeClr>
                </a:solidFill>
                <a:latin typeface="Calibri" panose="020F0502020204030204" pitchFamily="34" charset="0"/>
                <a:cs typeface="Calibri" panose="020F0502020204030204" pitchFamily="34" charset="0"/>
              </a:rPr>
              <a:t>Demonstrate your understanding of the topic</a:t>
            </a:r>
          </a:p>
          <a:p>
            <a:endParaRPr lang="en-AU" sz="2400" dirty="0">
              <a:solidFill>
                <a:schemeClr val="accent1">
                  <a:lumMod val="75000"/>
                </a:schemeClr>
              </a:solidFill>
              <a:latin typeface="Calibri" panose="020F0502020204030204" pitchFamily="34" charset="0"/>
              <a:cs typeface="Calibri" panose="020F0502020204030204" pitchFamily="34" charset="0"/>
            </a:endParaRPr>
          </a:p>
          <a:p>
            <a:r>
              <a:rPr lang="en-AU" sz="2400" dirty="0">
                <a:solidFill>
                  <a:schemeClr val="accent1">
                    <a:lumMod val="75000"/>
                  </a:schemeClr>
                </a:solidFill>
                <a:latin typeface="Calibri" panose="020F0502020204030204" pitchFamily="34" charset="0"/>
                <a:cs typeface="Calibri" panose="020F0502020204030204" pitchFamily="34" charset="0"/>
              </a:rPr>
              <a:t>Analyse the different perspectives on the topic</a:t>
            </a:r>
          </a:p>
          <a:p>
            <a:pPr marL="0" indent="0">
              <a:buNone/>
            </a:pPr>
            <a:r>
              <a:rPr lang="en-AU" sz="2400" dirty="0">
                <a:solidFill>
                  <a:schemeClr val="accent1">
                    <a:lumMod val="75000"/>
                  </a:schemeClr>
                </a:solidFill>
                <a:latin typeface="Calibri" panose="020F0502020204030204" pitchFamily="34" charset="0"/>
                <a:cs typeface="Calibri" panose="020F0502020204030204" pitchFamily="34" charset="0"/>
              </a:rPr>
              <a:t>  </a:t>
            </a:r>
          </a:p>
          <a:p>
            <a:r>
              <a:rPr lang="en-AU" sz="2400" dirty="0">
                <a:solidFill>
                  <a:schemeClr val="accent1">
                    <a:lumMod val="75000"/>
                  </a:schemeClr>
                </a:solidFill>
                <a:latin typeface="Calibri" panose="020F0502020204030204" pitchFamily="34" charset="0"/>
                <a:cs typeface="Calibri" panose="020F0502020204030204" pitchFamily="34" charset="0"/>
              </a:rPr>
              <a:t>Evaluate the evidence that supports those perspectives</a:t>
            </a:r>
          </a:p>
          <a:p>
            <a:pPr marL="0" indent="0">
              <a:buNone/>
            </a:pPr>
            <a:r>
              <a:rPr lang="en-AU" sz="2400" dirty="0">
                <a:solidFill>
                  <a:schemeClr val="accent1">
                    <a:lumMod val="75000"/>
                  </a:schemeClr>
                </a:solidFill>
                <a:latin typeface="Calibri" panose="020F0502020204030204" pitchFamily="34" charset="0"/>
                <a:cs typeface="Calibri" panose="020F0502020204030204" pitchFamily="34" charset="0"/>
              </a:rPr>
              <a:t>  </a:t>
            </a:r>
          </a:p>
          <a:p>
            <a:r>
              <a:rPr lang="en-AU" sz="2400" dirty="0">
                <a:solidFill>
                  <a:schemeClr val="accent1">
                    <a:lumMod val="75000"/>
                  </a:schemeClr>
                </a:solidFill>
                <a:latin typeface="Calibri" panose="020F0502020204030204" pitchFamily="34" charset="0"/>
                <a:cs typeface="Calibri" panose="020F0502020204030204" pitchFamily="34" charset="0"/>
              </a:rPr>
              <a:t>Give your own perspective based on the evidence</a:t>
            </a:r>
          </a:p>
          <a:p>
            <a:endParaRPr lang="en-AU" sz="4800" dirty="0">
              <a:solidFill>
                <a:schemeClr val="accent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7996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141AF2D5-B590-4725-A5B6-928E0C0EA950}"/>
              </a:ext>
            </a:extLst>
          </p:cNvPr>
          <p:cNvGraphicFramePr/>
          <p:nvPr/>
        </p:nvGraphicFramePr>
        <p:xfrm>
          <a:off x="1519088" y="352928"/>
          <a:ext cx="9978188" cy="6093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FFDBEF69-EC3C-4253-9497-F868458A20ED}"/>
              </a:ext>
            </a:extLst>
          </p:cNvPr>
          <p:cNvSpPr/>
          <p:nvPr/>
        </p:nvSpPr>
        <p:spPr>
          <a:xfrm>
            <a:off x="35595" y="1177670"/>
            <a:ext cx="4507376" cy="954107"/>
          </a:xfrm>
          <a:prstGeom prst="rect">
            <a:avLst/>
          </a:prstGeom>
        </p:spPr>
        <p:txBody>
          <a:bodyPr wrap="square">
            <a:spAutoFit/>
          </a:bodyPr>
          <a:lstStyle/>
          <a:p>
            <a:r>
              <a:rPr lang="en-AU" sz="2800" dirty="0">
                <a:solidFill>
                  <a:schemeClr val="accent1">
                    <a:lumMod val="50000"/>
                  </a:schemeClr>
                </a:solidFill>
              </a:rPr>
              <a:t>An essay allows you to critically analyse a topic.</a:t>
            </a:r>
          </a:p>
        </p:txBody>
      </p:sp>
      <p:sp>
        <p:nvSpPr>
          <p:cNvPr id="2" name="Left Bracket 1">
            <a:extLst>
              <a:ext uri="{FF2B5EF4-FFF2-40B4-BE49-F238E27FC236}">
                <a16:creationId xmlns:a16="http://schemas.microsoft.com/office/drawing/2014/main" id="{3DEEBC51-3FCB-4F05-A2D7-8ABDB243A112}"/>
              </a:ext>
            </a:extLst>
          </p:cNvPr>
          <p:cNvSpPr/>
          <p:nvPr/>
        </p:nvSpPr>
        <p:spPr>
          <a:xfrm>
            <a:off x="815413" y="5100700"/>
            <a:ext cx="1728192" cy="1056117"/>
          </a:xfrm>
          <a:prstGeom prst="leftBracket">
            <a:avLst/>
          </a:prstGeom>
          <a:ln w="38100">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sz="2400"/>
          </a:p>
        </p:txBody>
      </p:sp>
      <p:sp>
        <p:nvSpPr>
          <p:cNvPr id="5" name="Left Bracket 4">
            <a:extLst>
              <a:ext uri="{FF2B5EF4-FFF2-40B4-BE49-F238E27FC236}">
                <a16:creationId xmlns:a16="http://schemas.microsoft.com/office/drawing/2014/main" id="{2EB140DC-C009-4BF5-9570-B6866A60D392}"/>
              </a:ext>
            </a:extLst>
          </p:cNvPr>
          <p:cNvSpPr/>
          <p:nvPr/>
        </p:nvSpPr>
        <p:spPr>
          <a:xfrm rot="10800000">
            <a:off x="8332231" y="1569204"/>
            <a:ext cx="1824203" cy="2592288"/>
          </a:xfrm>
          <a:prstGeom prst="leftBracket">
            <a:avLst/>
          </a:prstGeom>
          <a:ln w="38100">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sz="2400"/>
          </a:p>
        </p:txBody>
      </p:sp>
      <p:sp>
        <p:nvSpPr>
          <p:cNvPr id="3" name="TextBox 2">
            <a:extLst>
              <a:ext uri="{FF2B5EF4-FFF2-40B4-BE49-F238E27FC236}">
                <a16:creationId xmlns:a16="http://schemas.microsoft.com/office/drawing/2014/main" id="{50D1E283-EABA-4389-AE09-E73BFE47889F}"/>
              </a:ext>
            </a:extLst>
          </p:cNvPr>
          <p:cNvSpPr txBox="1"/>
          <p:nvPr/>
        </p:nvSpPr>
        <p:spPr>
          <a:xfrm>
            <a:off x="190438" y="3966662"/>
            <a:ext cx="2697142" cy="646331"/>
          </a:xfrm>
          <a:prstGeom prst="rect">
            <a:avLst/>
          </a:prstGeom>
          <a:solidFill>
            <a:schemeClr val="bg1"/>
          </a:solidFill>
        </p:spPr>
        <p:txBody>
          <a:bodyPr wrap="square" rtlCol="0">
            <a:spAutoFit/>
          </a:bodyPr>
          <a:lstStyle/>
          <a:p>
            <a:r>
              <a:rPr lang="en-AU" sz="3600" b="1">
                <a:solidFill>
                  <a:schemeClr val="accent1"/>
                </a:solidFill>
              </a:rPr>
              <a:t>Descriptive</a:t>
            </a:r>
            <a:endParaRPr lang="en-AU" sz="3600" b="1" dirty="0">
              <a:solidFill>
                <a:schemeClr val="accent1"/>
              </a:solidFill>
            </a:endParaRPr>
          </a:p>
        </p:txBody>
      </p:sp>
      <p:sp>
        <p:nvSpPr>
          <p:cNvPr id="4" name="Rectangle 3">
            <a:extLst>
              <a:ext uri="{FF2B5EF4-FFF2-40B4-BE49-F238E27FC236}">
                <a16:creationId xmlns:a16="http://schemas.microsoft.com/office/drawing/2014/main" id="{F039F718-83E0-423B-A8DB-5B63917E1B72}"/>
              </a:ext>
            </a:extLst>
          </p:cNvPr>
          <p:cNvSpPr/>
          <p:nvPr/>
        </p:nvSpPr>
        <p:spPr>
          <a:xfrm>
            <a:off x="10320416" y="2542182"/>
            <a:ext cx="1826640" cy="646331"/>
          </a:xfrm>
          <a:prstGeom prst="rect">
            <a:avLst/>
          </a:prstGeom>
        </p:spPr>
        <p:txBody>
          <a:bodyPr wrap="square">
            <a:spAutoFit/>
          </a:bodyPr>
          <a:lstStyle/>
          <a:p>
            <a:r>
              <a:rPr lang="en-AU" sz="3600" b="1" dirty="0">
                <a:solidFill>
                  <a:schemeClr val="accent1"/>
                </a:solidFill>
              </a:rPr>
              <a:t>Critical</a:t>
            </a:r>
          </a:p>
        </p:txBody>
      </p:sp>
      <p:sp>
        <p:nvSpPr>
          <p:cNvPr id="8" name="TextBox 7">
            <a:extLst>
              <a:ext uri="{FF2B5EF4-FFF2-40B4-BE49-F238E27FC236}">
                <a16:creationId xmlns:a16="http://schemas.microsoft.com/office/drawing/2014/main" id="{D60F7EDC-CB0E-4271-ADF5-67FBF787E571}"/>
              </a:ext>
            </a:extLst>
          </p:cNvPr>
          <p:cNvSpPr txBox="1"/>
          <p:nvPr/>
        </p:nvSpPr>
        <p:spPr>
          <a:xfrm>
            <a:off x="2069432" y="6446918"/>
            <a:ext cx="8603480" cy="369332"/>
          </a:xfrm>
          <a:prstGeom prst="rect">
            <a:avLst/>
          </a:prstGeom>
          <a:noFill/>
        </p:spPr>
        <p:txBody>
          <a:bodyPr wrap="square" rtlCol="0">
            <a:spAutoFit/>
          </a:bodyPr>
          <a:lstStyle/>
          <a:p>
            <a:r>
              <a:rPr lang="en-AU" b="1" dirty="0"/>
              <a:t>Source: </a:t>
            </a:r>
            <a:r>
              <a:rPr lang="en-AU" dirty="0"/>
              <a:t>Bloom. (1964). </a:t>
            </a:r>
            <a:r>
              <a:rPr lang="en-AU" i="1" dirty="0"/>
              <a:t>Taxonomy of educational objectives</a:t>
            </a:r>
            <a:r>
              <a:rPr lang="en-AU" dirty="0"/>
              <a:t>. Longmans, Green.</a:t>
            </a:r>
          </a:p>
        </p:txBody>
      </p:sp>
    </p:spTree>
    <p:extLst>
      <p:ext uri="{BB962C8B-B14F-4D97-AF65-F5344CB8AC3E}">
        <p14:creationId xmlns:p14="http://schemas.microsoft.com/office/powerpoint/2010/main" val="278266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B5E9D68E-2AA0-47E4-839F-A5326E023367}"/>
                                            </p:graphicEl>
                                          </p:spTgt>
                                        </p:tgtEl>
                                        <p:attrNameLst>
                                          <p:attrName>style.visibility</p:attrName>
                                        </p:attrNameLst>
                                      </p:cBhvr>
                                      <p:to>
                                        <p:strVal val="visible"/>
                                      </p:to>
                                    </p:set>
                                    <p:animEffect transition="in" filter="fade">
                                      <p:cBhvr>
                                        <p:cTn id="7" dur="500"/>
                                        <p:tgtEl>
                                          <p:spTgt spid="7">
                                            <p:graphicEl>
                                              <a:dgm id="{B5E9D68E-2AA0-47E4-839F-A5326E02336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45905351-3220-4BB0-810D-F8281588319B}"/>
                                            </p:graphicEl>
                                          </p:spTgt>
                                        </p:tgtEl>
                                        <p:attrNameLst>
                                          <p:attrName>style.visibility</p:attrName>
                                        </p:attrNameLst>
                                      </p:cBhvr>
                                      <p:to>
                                        <p:strVal val="visible"/>
                                      </p:to>
                                    </p:set>
                                    <p:animEffect transition="in" filter="fade">
                                      <p:cBhvr>
                                        <p:cTn id="12" dur="500"/>
                                        <p:tgtEl>
                                          <p:spTgt spid="7">
                                            <p:graphicEl>
                                              <a:dgm id="{45905351-3220-4BB0-810D-F8281588319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2F1CAE9F-82E5-4064-887B-7221CAAB0B79}"/>
                                            </p:graphicEl>
                                          </p:spTgt>
                                        </p:tgtEl>
                                        <p:attrNameLst>
                                          <p:attrName>style.visibility</p:attrName>
                                        </p:attrNameLst>
                                      </p:cBhvr>
                                      <p:to>
                                        <p:strVal val="visible"/>
                                      </p:to>
                                    </p:set>
                                    <p:animEffect transition="in" filter="fade">
                                      <p:cBhvr>
                                        <p:cTn id="17" dur="500"/>
                                        <p:tgtEl>
                                          <p:spTgt spid="7">
                                            <p:graphicEl>
                                              <a:dgm id="{2F1CAE9F-82E5-4064-887B-7221CAAB0B79}"/>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3A2964CD-DCFE-41BA-93CB-1D1E5C1AAEC8}"/>
                                            </p:graphicEl>
                                          </p:spTgt>
                                        </p:tgtEl>
                                        <p:attrNameLst>
                                          <p:attrName>style.visibility</p:attrName>
                                        </p:attrNameLst>
                                      </p:cBhvr>
                                      <p:to>
                                        <p:strVal val="visible"/>
                                      </p:to>
                                    </p:set>
                                    <p:animEffect transition="in" filter="fade">
                                      <p:cBhvr>
                                        <p:cTn id="22" dur="500"/>
                                        <p:tgtEl>
                                          <p:spTgt spid="7">
                                            <p:graphicEl>
                                              <a:dgm id="{3A2964CD-DCFE-41BA-93CB-1D1E5C1AAEC8}"/>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9E9E7F8E-6081-4C36-8E54-355B16FEA9B4}"/>
                                            </p:graphicEl>
                                          </p:spTgt>
                                        </p:tgtEl>
                                        <p:attrNameLst>
                                          <p:attrName>style.visibility</p:attrName>
                                        </p:attrNameLst>
                                      </p:cBhvr>
                                      <p:to>
                                        <p:strVal val="visible"/>
                                      </p:to>
                                    </p:set>
                                    <p:animEffect transition="in" filter="fade">
                                      <p:cBhvr>
                                        <p:cTn id="27" dur="500"/>
                                        <p:tgtEl>
                                          <p:spTgt spid="7">
                                            <p:graphicEl>
                                              <a:dgm id="{9E9E7F8E-6081-4C36-8E54-355B16FEA9B4}"/>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dgm id="{30EDFDF7-41B0-42FC-A99F-48F052196619}"/>
                                            </p:graphicEl>
                                          </p:spTgt>
                                        </p:tgtEl>
                                        <p:attrNameLst>
                                          <p:attrName>style.visibility</p:attrName>
                                        </p:attrNameLst>
                                      </p:cBhvr>
                                      <p:to>
                                        <p:strVal val="visible"/>
                                      </p:to>
                                    </p:set>
                                    <p:animEffect transition="in" filter="fade">
                                      <p:cBhvr>
                                        <p:cTn id="32" dur="500"/>
                                        <p:tgtEl>
                                          <p:spTgt spid="7">
                                            <p:graphicEl>
                                              <a:dgm id="{30EDFDF7-41B0-42FC-A99F-48F052196619}"/>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wipe(left)">
                                      <p:cBhvr>
                                        <p:cTn id="37" dur="500"/>
                                        <p:tgtEl>
                                          <p:spTgt spid="3">
                                            <p:txEl>
                                              <p:pRg st="0" end="0"/>
                                            </p:txEl>
                                          </p:spTgt>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left)">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4">
                                            <p:txEl>
                                              <p:pRg st="0" end="0"/>
                                            </p:txEl>
                                          </p:spTgt>
                                        </p:tgtEl>
                                        <p:attrNameLst>
                                          <p:attrName>style.visibility</p:attrName>
                                        </p:attrNameLst>
                                      </p:cBhvr>
                                      <p:to>
                                        <p:strVal val="visible"/>
                                      </p:to>
                                    </p:set>
                                    <p:animEffect transition="in" filter="wipe(right)">
                                      <p:cBhvr>
                                        <p:cTn id="46" dur="500"/>
                                        <p:tgtEl>
                                          <p:spTgt spid="4">
                                            <p:txEl>
                                              <p:pRg st="0" end="0"/>
                                            </p:txEl>
                                          </p:spTgt>
                                        </p:tgtEl>
                                      </p:cBhvr>
                                    </p:animEffect>
                                  </p:childTnLst>
                                </p:cTn>
                              </p:par>
                            </p:childTnLst>
                          </p:cTn>
                        </p:par>
                        <p:par>
                          <p:cTn id="47" fill="hold">
                            <p:stCondLst>
                              <p:cond delay="500"/>
                            </p:stCondLst>
                            <p:childTnLst>
                              <p:par>
                                <p:cTn id="48" presetID="22" presetClass="entr" presetSubtype="2"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right)">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lvlOne" rev="1"/>
        </p:bldSub>
      </p:bldGraphic>
      <p:bldP spid="2" grpId="0" animBg="1"/>
      <p:bldP spid="5"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605" y="0"/>
            <a:ext cx="10326658" cy="1000685"/>
          </a:xfrm>
        </p:spPr>
        <p:txBody>
          <a:bodyPr/>
          <a:lstStyle/>
          <a:p>
            <a:pPr algn="ctr">
              <a:lnSpc>
                <a:spcPct val="150000"/>
              </a:lnSpc>
            </a:pPr>
            <a:r>
              <a:rPr lang="en-AU" sz="4000" b="1" dirty="0">
                <a:solidFill>
                  <a:schemeClr val="accent1">
                    <a:lumMod val="50000"/>
                  </a:schemeClr>
                </a:solidFill>
                <a:latin typeface="Calibri" panose="020F0502020204030204" pitchFamily="34" charset="0"/>
                <a:cs typeface="Calibri" panose="020F0502020204030204" pitchFamily="34" charset="0"/>
              </a:rPr>
              <a:t>Fail vs HD</a:t>
            </a:r>
          </a:p>
        </p:txBody>
      </p:sp>
      <p:graphicFrame>
        <p:nvGraphicFramePr>
          <p:cNvPr id="5" name="Table 4"/>
          <p:cNvGraphicFramePr>
            <a:graphicFrameLocks noGrp="1"/>
          </p:cNvGraphicFramePr>
          <p:nvPr>
            <p:extLst>
              <p:ext uri="{D42A27DB-BD31-4B8C-83A1-F6EECF244321}">
                <p14:modId xmlns:p14="http://schemas.microsoft.com/office/powerpoint/2010/main" val="2247164082"/>
              </p:ext>
            </p:extLst>
          </p:nvPr>
        </p:nvGraphicFramePr>
        <p:xfrm>
          <a:off x="893111" y="936940"/>
          <a:ext cx="10865752" cy="701040"/>
        </p:xfrm>
        <a:graphic>
          <a:graphicData uri="http://schemas.openxmlformats.org/drawingml/2006/table">
            <a:tbl>
              <a:tblPr firstRow="1" bandRow="1">
                <a:tableStyleId>{2D5ABB26-0587-4C30-8999-92F81FD0307C}</a:tableStyleId>
              </a:tblPr>
              <a:tblGrid>
                <a:gridCol w="1765667">
                  <a:extLst>
                    <a:ext uri="{9D8B030D-6E8A-4147-A177-3AD203B41FA5}">
                      <a16:colId xmlns:a16="http://schemas.microsoft.com/office/drawing/2014/main" val="458232228"/>
                    </a:ext>
                  </a:extLst>
                </a:gridCol>
                <a:gridCol w="9100085">
                  <a:extLst>
                    <a:ext uri="{9D8B030D-6E8A-4147-A177-3AD203B41FA5}">
                      <a16:colId xmlns:a16="http://schemas.microsoft.com/office/drawing/2014/main" val="399119624"/>
                    </a:ext>
                  </a:extLst>
                </a:gridCol>
              </a:tblGrid>
              <a:tr h="561474">
                <a:tc>
                  <a:txBody>
                    <a:bodyPr/>
                    <a:lstStyle/>
                    <a:p>
                      <a:pPr marL="285750" indent="-285750">
                        <a:buFont typeface="Arial" panose="020B0604020202020204" pitchFamily="34" charset="0"/>
                        <a:buChar char="•"/>
                      </a:pPr>
                      <a:r>
                        <a:rPr lang="en-AU" sz="2000" b="1" dirty="0">
                          <a:solidFill>
                            <a:schemeClr val="accent1">
                              <a:lumMod val="75000"/>
                            </a:schemeClr>
                          </a:solidFill>
                          <a:latin typeface="Calibri" panose="020F0502020204030204" pitchFamily="34" charset="0"/>
                          <a:cs typeface="Calibri" panose="020F0502020204030204" pitchFamily="34" charset="0"/>
                        </a:rPr>
                        <a:t>Fail</a:t>
                      </a:r>
                      <a:r>
                        <a:rPr lang="en-AU" sz="2000" b="1" baseline="0" dirty="0">
                          <a:solidFill>
                            <a:schemeClr val="accent1">
                              <a:lumMod val="75000"/>
                            </a:schemeClr>
                          </a:solidFill>
                          <a:latin typeface="Calibri" panose="020F0502020204030204" pitchFamily="34" charset="0"/>
                          <a:cs typeface="Calibri" panose="020F0502020204030204" pitchFamily="34" charset="0"/>
                        </a:rPr>
                        <a:t> </a:t>
                      </a:r>
                      <a:endParaRPr lang="en-AU" sz="2000" b="1" dirty="0">
                        <a:solidFill>
                          <a:schemeClr val="accent1">
                            <a:lumMod val="75000"/>
                          </a:schemeClr>
                        </a:solidFill>
                        <a:latin typeface="Calibri" panose="020F0502020204030204" pitchFamily="34" charset="0"/>
                        <a:cs typeface="Calibri" panose="020F0502020204030204" pitchFamily="34" charset="0"/>
                      </a:endParaRPr>
                    </a:p>
                  </a:txBody>
                  <a:tcPr/>
                </a:tc>
                <a:tc>
                  <a:txBody>
                    <a:bodyPr/>
                    <a:lstStyle/>
                    <a:p>
                      <a:r>
                        <a:rPr lang="en-AU" sz="2000" dirty="0">
                          <a:solidFill>
                            <a:schemeClr val="accent1">
                              <a:lumMod val="75000"/>
                            </a:schemeClr>
                          </a:solidFill>
                          <a:latin typeface="Calibri" panose="020F0502020204030204" pitchFamily="34" charset="0"/>
                          <a:cs typeface="Calibri" panose="020F0502020204030204" pitchFamily="34" charset="0"/>
                        </a:rPr>
                        <a:t>The cat sat on the </a:t>
                      </a:r>
                      <a:r>
                        <a:rPr lang="en-AU" sz="2000" b="1" dirty="0">
                          <a:solidFill>
                            <a:schemeClr val="accent1">
                              <a:lumMod val="75000"/>
                            </a:schemeClr>
                          </a:solidFill>
                          <a:latin typeface="Calibri" panose="020F0502020204030204" pitchFamily="34" charset="0"/>
                          <a:cs typeface="Calibri" panose="020F0502020204030204" pitchFamily="34" charset="0"/>
                        </a:rPr>
                        <a:t>mat.  </a:t>
                      </a:r>
                    </a:p>
                    <a:p>
                      <a:endParaRPr lang="en-AU" sz="2000" b="1" dirty="0">
                        <a:solidFill>
                          <a:schemeClr val="accent1">
                            <a:lumMod val="75000"/>
                          </a:schemeClr>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536883505"/>
                  </a:ext>
                </a:extLst>
              </a:tr>
            </a:tbl>
          </a:graphicData>
        </a:graphic>
      </p:graphicFrame>
      <p:sp>
        <p:nvSpPr>
          <p:cNvPr id="6" name="Rectangle 5"/>
          <p:cNvSpPr/>
          <p:nvPr/>
        </p:nvSpPr>
        <p:spPr>
          <a:xfrm>
            <a:off x="5139812" y="6266127"/>
            <a:ext cx="7052188" cy="523220"/>
          </a:xfrm>
          <a:prstGeom prst="rect">
            <a:avLst/>
          </a:prstGeom>
        </p:spPr>
        <p:txBody>
          <a:bodyPr wrap="square">
            <a:spAutoFit/>
          </a:bodyPr>
          <a:lstStyle/>
          <a:p>
            <a:r>
              <a:rPr lang="en-AU" sz="1400" dirty="0">
                <a:solidFill>
                  <a:schemeClr val="bg1"/>
                </a:solidFill>
                <a:latin typeface="Calibri" panose="020F0502020204030204" pitchFamily="34" charset="0"/>
                <a:cs typeface="Calibri" panose="020F0502020204030204" pitchFamily="34" charset="0"/>
              </a:rPr>
              <a:t>Adapted from Jones, G. 2006. </a:t>
            </a:r>
            <a:r>
              <a:rPr lang="en-AU" sz="1400" i="1" dirty="0">
                <a:solidFill>
                  <a:schemeClr val="bg1"/>
                </a:solidFill>
                <a:latin typeface="Calibri" panose="020F0502020204030204" pitchFamily="34" charset="0"/>
                <a:cs typeface="Calibri" panose="020F0502020204030204" pitchFamily="34" charset="0"/>
              </a:rPr>
              <a:t>UOSS Course</a:t>
            </a:r>
            <a:r>
              <a:rPr lang="en-AU" sz="1400" dirty="0">
                <a:solidFill>
                  <a:schemeClr val="bg1"/>
                </a:solidFill>
                <a:latin typeface="Calibri" panose="020F0502020204030204" pitchFamily="34" charset="0"/>
                <a:cs typeface="Calibri" panose="020F0502020204030204" pitchFamily="34" charset="0"/>
              </a:rPr>
              <a:t>, The Learning Centre, UNSW, Sydney</a:t>
            </a:r>
            <a:br>
              <a:rPr lang="en-US" sz="1400" dirty="0">
                <a:solidFill>
                  <a:schemeClr val="bg1"/>
                </a:solidFill>
                <a:latin typeface="Calibri" panose="020F0502020204030204" pitchFamily="34" charset="0"/>
                <a:cs typeface="Calibri" panose="020F0502020204030204" pitchFamily="34" charset="0"/>
              </a:rPr>
            </a:br>
            <a:endParaRPr lang="en-AU" sz="1400" dirty="0">
              <a:solidFill>
                <a:schemeClr val="bg1"/>
              </a:solidFill>
              <a:latin typeface="Calibri" panose="020F0502020204030204" pitchFamily="34" charset="0"/>
              <a:cs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661435755"/>
              </p:ext>
            </p:extLst>
          </p:nvPr>
        </p:nvGraphicFramePr>
        <p:xfrm>
          <a:off x="886336" y="934534"/>
          <a:ext cx="10865752" cy="3017520"/>
        </p:xfrm>
        <a:graphic>
          <a:graphicData uri="http://schemas.openxmlformats.org/drawingml/2006/table">
            <a:tbl>
              <a:tblPr firstRow="1" bandRow="1">
                <a:tableStyleId>{2D5ABB26-0587-4C30-8999-92F81FD0307C}</a:tableStyleId>
              </a:tblPr>
              <a:tblGrid>
                <a:gridCol w="1765667">
                  <a:extLst>
                    <a:ext uri="{9D8B030D-6E8A-4147-A177-3AD203B41FA5}">
                      <a16:colId xmlns:a16="http://schemas.microsoft.com/office/drawing/2014/main" val="458232228"/>
                    </a:ext>
                  </a:extLst>
                </a:gridCol>
                <a:gridCol w="9100085">
                  <a:extLst>
                    <a:ext uri="{9D8B030D-6E8A-4147-A177-3AD203B41FA5}">
                      <a16:colId xmlns:a16="http://schemas.microsoft.com/office/drawing/2014/main" val="399119624"/>
                    </a:ext>
                  </a:extLst>
                </a:gridCol>
              </a:tblGrid>
              <a:tr h="561474">
                <a:tc>
                  <a:txBody>
                    <a:bodyPr/>
                    <a:lstStyle/>
                    <a:p>
                      <a:pPr marL="285750" indent="-285750">
                        <a:buFont typeface="Arial" panose="020B0604020202020204" pitchFamily="34" charset="0"/>
                        <a:buChar char="•"/>
                      </a:pPr>
                      <a:r>
                        <a:rPr lang="en-AU" sz="2000" b="1" dirty="0">
                          <a:solidFill>
                            <a:schemeClr val="accent1">
                              <a:lumMod val="75000"/>
                            </a:schemeClr>
                          </a:solidFill>
                          <a:latin typeface="Calibri" panose="020F0502020204030204" pitchFamily="34" charset="0"/>
                          <a:cs typeface="Calibri" panose="020F0502020204030204" pitchFamily="34" charset="0"/>
                        </a:rPr>
                        <a:t>Fail</a:t>
                      </a:r>
                    </a:p>
                  </a:txBody>
                  <a:tcPr/>
                </a:tc>
                <a:tc>
                  <a:txBody>
                    <a:bodyPr/>
                    <a:lstStyle/>
                    <a:p>
                      <a:r>
                        <a:rPr lang="en-AU" sz="2000" dirty="0">
                          <a:solidFill>
                            <a:schemeClr val="accent1">
                              <a:lumMod val="75000"/>
                            </a:schemeClr>
                          </a:solidFill>
                          <a:latin typeface="Calibri" panose="020F0502020204030204" pitchFamily="34" charset="0"/>
                          <a:cs typeface="Calibri" panose="020F0502020204030204" pitchFamily="34" charset="0"/>
                        </a:rPr>
                        <a:t>The cat sat on the </a:t>
                      </a:r>
                      <a:r>
                        <a:rPr lang="en-AU" sz="2000" b="1" dirty="0">
                          <a:solidFill>
                            <a:schemeClr val="accent1">
                              <a:lumMod val="75000"/>
                            </a:schemeClr>
                          </a:solidFill>
                          <a:latin typeface="Calibri" panose="020F0502020204030204" pitchFamily="34" charset="0"/>
                          <a:cs typeface="Calibri" panose="020F0502020204030204" pitchFamily="34" charset="0"/>
                        </a:rPr>
                        <a:t>mat.  </a:t>
                      </a:r>
                    </a:p>
                    <a:p>
                      <a:endParaRPr lang="en-AU" sz="2000" b="1" dirty="0">
                        <a:solidFill>
                          <a:schemeClr val="accent1">
                            <a:lumMod val="75000"/>
                          </a:schemeClr>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536883505"/>
                  </a:ext>
                </a:extLst>
              </a:tr>
              <a:tr h="851836">
                <a:tc>
                  <a:txBody>
                    <a:bodyPr/>
                    <a:lstStyle/>
                    <a:p>
                      <a:pPr marL="285750" indent="-285750">
                        <a:buFont typeface="Arial" panose="020B0604020202020204" pitchFamily="34" charset="0"/>
                        <a:buChar char="•"/>
                      </a:pPr>
                      <a:r>
                        <a:rPr lang="en-AU" sz="2000" b="1" dirty="0">
                          <a:solidFill>
                            <a:schemeClr val="accent1">
                              <a:lumMod val="75000"/>
                            </a:schemeClr>
                          </a:solidFill>
                          <a:latin typeface="Calibri" panose="020F0502020204030204" pitchFamily="34" charset="0"/>
                          <a:cs typeface="Calibri" panose="020F0502020204030204" pitchFamily="34" charset="0"/>
                        </a:rPr>
                        <a:t>Pass</a:t>
                      </a:r>
                    </a:p>
                  </a:txBody>
                  <a:tcPr/>
                </a:tc>
                <a:tc>
                  <a:txBody>
                    <a:bodyPr/>
                    <a:lstStyle/>
                    <a:p>
                      <a:r>
                        <a:rPr lang="en-AU" sz="2000" dirty="0">
                          <a:solidFill>
                            <a:schemeClr val="accent1">
                              <a:lumMod val="75000"/>
                            </a:schemeClr>
                          </a:solidFill>
                          <a:latin typeface="Calibri" panose="020F0502020204030204" pitchFamily="34" charset="0"/>
                          <a:cs typeface="Calibri" panose="020F0502020204030204" pitchFamily="34" charset="0"/>
                        </a:rPr>
                        <a:t>The cat</a:t>
                      </a:r>
                      <a:r>
                        <a:rPr lang="en-AU" sz="2000" baseline="0" dirty="0">
                          <a:solidFill>
                            <a:schemeClr val="accent1">
                              <a:lumMod val="75000"/>
                            </a:schemeClr>
                          </a:solidFill>
                          <a:latin typeface="Calibri" panose="020F0502020204030204" pitchFamily="34" charset="0"/>
                          <a:cs typeface="Calibri" panose="020F0502020204030204" pitchFamily="34" charset="0"/>
                        </a:rPr>
                        <a:t> sat on the mat. The outcome of this was that the mat became flat, </a:t>
                      </a:r>
                      <a:r>
                        <a:rPr lang="en-AU" sz="2000" b="1" baseline="0" dirty="0">
                          <a:solidFill>
                            <a:schemeClr val="accent1">
                              <a:lumMod val="75000"/>
                            </a:schemeClr>
                          </a:solidFill>
                          <a:latin typeface="Calibri" panose="020F0502020204030204" pitchFamily="34" charset="0"/>
                          <a:cs typeface="Calibri" panose="020F0502020204030204" pitchFamily="34" charset="0"/>
                        </a:rPr>
                        <a:t>and this indicates that cats should be kept off mats.</a:t>
                      </a:r>
                    </a:p>
                    <a:p>
                      <a:endParaRPr lang="en-AU" sz="2000" b="1" dirty="0">
                        <a:solidFill>
                          <a:schemeClr val="accent1">
                            <a:lumMod val="75000"/>
                          </a:schemeClr>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203765238"/>
                  </a:ext>
                </a:extLst>
              </a:tr>
              <a:tr h="1108510">
                <a:tc>
                  <a:txBody>
                    <a:bodyPr/>
                    <a:lstStyle/>
                    <a:p>
                      <a:pPr marL="285750" indent="-285750">
                        <a:buFont typeface="Arial" panose="020B0604020202020204" pitchFamily="34" charset="0"/>
                        <a:buChar char="•"/>
                      </a:pPr>
                      <a:r>
                        <a:rPr lang="en-AU" sz="2000" b="1" dirty="0">
                          <a:solidFill>
                            <a:schemeClr val="accent1">
                              <a:lumMod val="75000"/>
                            </a:schemeClr>
                          </a:solidFill>
                          <a:latin typeface="Calibri" panose="020F0502020204030204" pitchFamily="34" charset="0"/>
                          <a:cs typeface="Calibri" panose="020F0502020204030204" pitchFamily="34" charset="0"/>
                        </a:rPr>
                        <a:t>Credit</a:t>
                      </a:r>
                    </a:p>
                  </a:txBody>
                  <a:tcPr/>
                </a:tc>
                <a:tc>
                  <a:txBody>
                    <a:bodyPr/>
                    <a:lstStyle/>
                    <a:p>
                      <a:r>
                        <a:rPr lang="en-AU" sz="2000" dirty="0">
                          <a:solidFill>
                            <a:schemeClr val="accent1">
                              <a:lumMod val="75000"/>
                            </a:schemeClr>
                          </a:solidFill>
                          <a:latin typeface="Calibri" panose="020F0502020204030204" pitchFamily="34" charset="0"/>
                          <a:cs typeface="Calibri" panose="020F0502020204030204" pitchFamily="34" charset="0"/>
                        </a:rPr>
                        <a:t> The cat sat on the mat. The outcome of thi</a:t>
                      </a:r>
                      <a:r>
                        <a:rPr lang="en-AU" sz="2000" baseline="0" dirty="0">
                          <a:solidFill>
                            <a:schemeClr val="accent1">
                              <a:lumMod val="75000"/>
                            </a:schemeClr>
                          </a:solidFill>
                          <a:latin typeface="Calibri" panose="020F0502020204030204" pitchFamily="34" charset="0"/>
                          <a:cs typeface="Calibri" panose="020F0502020204030204" pitchFamily="34" charset="0"/>
                        </a:rPr>
                        <a:t>s was that the mat became flat, and this indicates that cats should be kept off mats. </a:t>
                      </a:r>
                      <a:r>
                        <a:rPr lang="en-AU" sz="2000" b="1" baseline="0" dirty="0">
                          <a:solidFill>
                            <a:schemeClr val="accent1">
                              <a:lumMod val="75000"/>
                            </a:schemeClr>
                          </a:solidFill>
                          <a:latin typeface="Calibri" panose="020F0502020204030204" pitchFamily="34" charset="0"/>
                          <a:cs typeface="Calibri" panose="020F0502020204030204" pitchFamily="34" charset="0"/>
                        </a:rPr>
                        <a:t>Studies by Smith (1996, p. 7) show that cats sitting on mats have a positive effect on mat compressibility. </a:t>
                      </a:r>
                    </a:p>
                    <a:p>
                      <a:endParaRPr lang="en-AU" sz="2000" b="1" dirty="0">
                        <a:solidFill>
                          <a:schemeClr val="accent1">
                            <a:lumMod val="75000"/>
                          </a:schemeClr>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203204139"/>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872200256"/>
              </p:ext>
            </p:extLst>
          </p:nvPr>
        </p:nvGraphicFramePr>
        <p:xfrm>
          <a:off x="885372" y="936940"/>
          <a:ext cx="10865752" cy="1706880"/>
        </p:xfrm>
        <a:graphic>
          <a:graphicData uri="http://schemas.openxmlformats.org/drawingml/2006/table">
            <a:tbl>
              <a:tblPr firstRow="1" bandRow="1">
                <a:tableStyleId>{2D5ABB26-0587-4C30-8999-92F81FD0307C}</a:tableStyleId>
              </a:tblPr>
              <a:tblGrid>
                <a:gridCol w="1765667">
                  <a:extLst>
                    <a:ext uri="{9D8B030D-6E8A-4147-A177-3AD203B41FA5}">
                      <a16:colId xmlns:a16="http://schemas.microsoft.com/office/drawing/2014/main" val="458232228"/>
                    </a:ext>
                  </a:extLst>
                </a:gridCol>
                <a:gridCol w="9100085">
                  <a:extLst>
                    <a:ext uri="{9D8B030D-6E8A-4147-A177-3AD203B41FA5}">
                      <a16:colId xmlns:a16="http://schemas.microsoft.com/office/drawing/2014/main" val="399119624"/>
                    </a:ext>
                  </a:extLst>
                </a:gridCol>
              </a:tblGrid>
              <a:tr h="561474">
                <a:tc>
                  <a:txBody>
                    <a:bodyPr/>
                    <a:lstStyle/>
                    <a:p>
                      <a:pPr marL="285750" indent="-285750">
                        <a:buFont typeface="Arial" panose="020B0604020202020204" pitchFamily="34" charset="0"/>
                        <a:buChar char="•"/>
                      </a:pPr>
                      <a:r>
                        <a:rPr lang="en-AU" sz="2000" b="1" dirty="0">
                          <a:solidFill>
                            <a:schemeClr val="accent1">
                              <a:lumMod val="75000"/>
                            </a:schemeClr>
                          </a:solidFill>
                          <a:latin typeface="Calibri" panose="020F0502020204030204" pitchFamily="34" charset="0"/>
                          <a:cs typeface="Calibri" panose="020F0502020204030204" pitchFamily="34" charset="0"/>
                        </a:rPr>
                        <a:t>Fail</a:t>
                      </a:r>
                      <a:r>
                        <a:rPr lang="en-AU" sz="2000" b="1" baseline="0" dirty="0">
                          <a:solidFill>
                            <a:schemeClr val="accent1">
                              <a:lumMod val="75000"/>
                            </a:schemeClr>
                          </a:solidFill>
                          <a:latin typeface="Calibri" panose="020F0502020204030204" pitchFamily="34" charset="0"/>
                          <a:cs typeface="Calibri" panose="020F0502020204030204" pitchFamily="34" charset="0"/>
                        </a:rPr>
                        <a:t> </a:t>
                      </a:r>
                      <a:endParaRPr lang="en-AU" sz="2000" b="1" dirty="0">
                        <a:solidFill>
                          <a:schemeClr val="accent1">
                            <a:lumMod val="75000"/>
                          </a:schemeClr>
                        </a:solidFill>
                        <a:latin typeface="Calibri" panose="020F0502020204030204" pitchFamily="34" charset="0"/>
                        <a:cs typeface="Calibri" panose="020F0502020204030204" pitchFamily="34" charset="0"/>
                      </a:endParaRPr>
                    </a:p>
                  </a:txBody>
                  <a:tcPr/>
                </a:tc>
                <a:tc>
                  <a:txBody>
                    <a:bodyPr/>
                    <a:lstStyle/>
                    <a:p>
                      <a:r>
                        <a:rPr lang="en-AU" sz="2000" dirty="0">
                          <a:solidFill>
                            <a:schemeClr val="accent1">
                              <a:lumMod val="75000"/>
                            </a:schemeClr>
                          </a:solidFill>
                          <a:latin typeface="Calibri" panose="020F0502020204030204" pitchFamily="34" charset="0"/>
                          <a:cs typeface="Calibri" panose="020F0502020204030204" pitchFamily="34" charset="0"/>
                        </a:rPr>
                        <a:t>The cat sat on the </a:t>
                      </a:r>
                      <a:r>
                        <a:rPr lang="en-AU" sz="2000" b="1" dirty="0">
                          <a:solidFill>
                            <a:schemeClr val="accent1">
                              <a:lumMod val="75000"/>
                            </a:schemeClr>
                          </a:solidFill>
                          <a:latin typeface="Calibri" panose="020F0502020204030204" pitchFamily="34" charset="0"/>
                          <a:cs typeface="Calibri" panose="020F0502020204030204" pitchFamily="34" charset="0"/>
                        </a:rPr>
                        <a:t>mat.  </a:t>
                      </a:r>
                    </a:p>
                    <a:p>
                      <a:endParaRPr lang="en-AU" sz="2000" b="1" dirty="0">
                        <a:solidFill>
                          <a:schemeClr val="accent1">
                            <a:lumMod val="75000"/>
                          </a:schemeClr>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536883505"/>
                  </a:ext>
                </a:extLst>
              </a:tr>
              <a:tr h="851836">
                <a:tc>
                  <a:txBody>
                    <a:bodyPr/>
                    <a:lstStyle/>
                    <a:p>
                      <a:pPr marL="285750" indent="-285750">
                        <a:buFont typeface="Arial" panose="020B0604020202020204" pitchFamily="34" charset="0"/>
                        <a:buChar char="•"/>
                      </a:pPr>
                      <a:r>
                        <a:rPr lang="en-AU" sz="2000" b="1" dirty="0">
                          <a:solidFill>
                            <a:schemeClr val="accent1">
                              <a:lumMod val="75000"/>
                            </a:schemeClr>
                          </a:solidFill>
                          <a:latin typeface="Calibri" panose="020F0502020204030204" pitchFamily="34" charset="0"/>
                          <a:cs typeface="Calibri" panose="020F0502020204030204" pitchFamily="34" charset="0"/>
                        </a:rPr>
                        <a:t>Pass</a:t>
                      </a:r>
                    </a:p>
                  </a:txBody>
                  <a:tcPr/>
                </a:tc>
                <a:tc>
                  <a:txBody>
                    <a:bodyPr/>
                    <a:lstStyle/>
                    <a:p>
                      <a:r>
                        <a:rPr lang="en-AU" sz="2000" dirty="0">
                          <a:solidFill>
                            <a:schemeClr val="accent1">
                              <a:lumMod val="75000"/>
                            </a:schemeClr>
                          </a:solidFill>
                          <a:latin typeface="Calibri" panose="020F0502020204030204" pitchFamily="34" charset="0"/>
                          <a:cs typeface="Calibri" panose="020F0502020204030204" pitchFamily="34" charset="0"/>
                        </a:rPr>
                        <a:t>The cat</a:t>
                      </a:r>
                      <a:r>
                        <a:rPr lang="en-AU" sz="2000" baseline="0" dirty="0">
                          <a:solidFill>
                            <a:schemeClr val="accent1">
                              <a:lumMod val="75000"/>
                            </a:schemeClr>
                          </a:solidFill>
                          <a:latin typeface="Calibri" panose="020F0502020204030204" pitchFamily="34" charset="0"/>
                          <a:cs typeface="Calibri" panose="020F0502020204030204" pitchFamily="34" charset="0"/>
                        </a:rPr>
                        <a:t> sat on the mat. The outcome of this was that the mat became flat, </a:t>
                      </a:r>
                      <a:r>
                        <a:rPr lang="en-AU" sz="2000" b="1" baseline="0" dirty="0">
                          <a:solidFill>
                            <a:schemeClr val="accent1">
                              <a:lumMod val="75000"/>
                            </a:schemeClr>
                          </a:solidFill>
                          <a:latin typeface="Calibri" panose="020F0502020204030204" pitchFamily="34" charset="0"/>
                          <a:cs typeface="Calibri" panose="020F0502020204030204" pitchFamily="34" charset="0"/>
                        </a:rPr>
                        <a:t>and this indicates that cats should be kept off mats.</a:t>
                      </a:r>
                    </a:p>
                    <a:p>
                      <a:endParaRPr lang="en-AU" sz="2000" b="1" dirty="0">
                        <a:solidFill>
                          <a:schemeClr val="accent1">
                            <a:lumMod val="75000"/>
                          </a:schemeClr>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203765238"/>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996328935"/>
              </p:ext>
            </p:extLst>
          </p:nvPr>
        </p:nvGraphicFramePr>
        <p:xfrm>
          <a:off x="892147" y="934534"/>
          <a:ext cx="10865752" cy="5242560"/>
        </p:xfrm>
        <a:graphic>
          <a:graphicData uri="http://schemas.openxmlformats.org/drawingml/2006/table">
            <a:tbl>
              <a:tblPr firstRow="1" bandRow="1">
                <a:tableStyleId>{2D5ABB26-0587-4C30-8999-92F81FD0307C}</a:tableStyleId>
              </a:tblPr>
              <a:tblGrid>
                <a:gridCol w="1765667">
                  <a:extLst>
                    <a:ext uri="{9D8B030D-6E8A-4147-A177-3AD203B41FA5}">
                      <a16:colId xmlns:a16="http://schemas.microsoft.com/office/drawing/2014/main" val="458232228"/>
                    </a:ext>
                  </a:extLst>
                </a:gridCol>
                <a:gridCol w="9100085">
                  <a:extLst>
                    <a:ext uri="{9D8B030D-6E8A-4147-A177-3AD203B41FA5}">
                      <a16:colId xmlns:a16="http://schemas.microsoft.com/office/drawing/2014/main" val="399119624"/>
                    </a:ext>
                  </a:extLst>
                </a:gridCol>
              </a:tblGrid>
              <a:tr h="561474">
                <a:tc>
                  <a:txBody>
                    <a:bodyPr/>
                    <a:lstStyle/>
                    <a:p>
                      <a:pPr marL="285750" indent="-285750">
                        <a:buFont typeface="Arial" panose="020B0604020202020204" pitchFamily="34" charset="0"/>
                        <a:buChar char="•"/>
                      </a:pPr>
                      <a:r>
                        <a:rPr lang="en-AU" sz="2000" b="1" dirty="0">
                          <a:solidFill>
                            <a:schemeClr val="accent1">
                              <a:lumMod val="75000"/>
                            </a:schemeClr>
                          </a:solidFill>
                          <a:latin typeface="Calibri" panose="020F0502020204030204" pitchFamily="34" charset="0"/>
                          <a:cs typeface="Calibri" panose="020F0502020204030204" pitchFamily="34" charset="0"/>
                        </a:rPr>
                        <a:t>Fail</a:t>
                      </a:r>
                    </a:p>
                  </a:txBody>
                  <a:tcPr/>
                </a:tc>
                <a:tc>
                  <a:txBody>
                    <a:bodyPr/>
                    <a:lstStyle/>
                    <a:p>
                      <a:r>
                        <a:rPr lang="en-AU" sz="2000" dirty="0">
                          <a:solidFill>
                            <a:schemeClr val="accent1">
                              <a:lumMod val="75000"/>
                            </a:schemeClr>
                          </a:solidFill>
                          <a:latin typeface="Calibri" panose="020F0502020204030204" pitchFamily="34" charset="0"/>
                          <a:cs typeface="Calibri" panose="020F0502020204030204" pitchFamily="34" charset="0"/>
                        </a:rPr>
                        <a:t>The cat sat on the </a:t>
                      </a:r>
                      <a:r>
                        <a:rPr lang="en-AU" sz="2000" b="1" dirty="0">
                          <a:solidFill>
                            <a:schemeClr val="accent1">
                              <a:lumMod val="75000"/>
                            </a:schemeClr>
                          </a:solidFill>
                          <a:latin typeface="Calibri" panose="020F0502020204030204" pitchFamily="34" charset="0"/>
                          <a:cs typeface="Calibri" panose="020F0502020204030204" pitchFamily="34" charset="0"/>
                        </a:rPr>
                        <a:t>mat.  </a:t>
                      </a:r>
                    </a:p>
                    <a:p>
                      <a:endParaRPr lang="en-AU" sz="2000" b="1" dirty="0">
                        <a:solidFill>
                          <a:schemeClr val="accent1">
                            <a:lumMod val="75000"/>
                          </a:schemeClr>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536883505"/>
                  </a:ext>
                </a:extLst>
              </a:tr>
              <a:tr h="851836">
                <a:tc>
                  <a:txBody>
                    <a:bodyPr/>
                    <a:lstStyle/>
                    <a:p>
                      <a:pPr marL="285750" indent="-285750">
                        <a:buFont typeface="Arial" panose="020B0604020202020204" pitchFamily="34" charset="0"/>
                        <a:buChar char="•"/>
                      </a:pPr>
                      <a:r>
                        <a:rPr lang="en-AU" sz="2000" b="1" dirty="0">
                          <a:solidFill>
                            <a:schemeClr val="accent1">
                              <a:lumMod val="75000"/>
                            </a:schemeClr>
                          </a:solidFill>
                          <a:latin typeface="Calibri" panose="020F0502020204030204" pitchFamily="34" charset="0"/>
                          <a:cs typeface="Calibri" panose="020F0502020204030204" pitchFamily="34" charset="0"/>
                        </a:rPr>
                        <a:t>Pass</a:t>
                      </a:r>
                    </a:p>
                  </a:txBody>
                  <a:tcPr/>
                </a:tc>
                <a:tc>
                  <a:txBody>
                    <a:bodyPr/>
                    <a:lstStyle/>
                    <a:p>
                      <a:r>
                        <a:rPr lang="en-AU" sz="2000" dirty="0">
                          <a:solidFill>
                            <a:schemeClr val="accent1">
                              <a:lumMod val="75000"/>
                            </a:schemeClr>
                          </a:solidFill>
                          <a:latin typeface="Calibri" panose="020F0502020204030204" pitchFamily="34" charset="0"/>
                          <a:cs typeface="Calibri" panose="020F0502020204030204" pitchFamily="34" charset="0"/>
                        </a:rPr>
                        <a:t>The cat</a:t>
                      </a:r>
                      <a:r>
                        <a:rPr lang="en-AU" sz="2000" baseline="0" dirty="0">
                          <a:solidFill>
                            <a:schemeClr val="accent1">
                              <a:lumMod val="75000"/>
                            </a:schemeClr>
                          </a:solidFill>
                          <a:latin typeface="Calibri" panose="020F0502020204030204" pitchFamily="34" charset="0"/>
                          <a:cs typeface="Calibri" panose="020F0502020204030204" pitchFamily="34" charset="0"/>
                        </a:rPr>
                        <a:t> sat on the mat. The outcome of this was that the mat became flat, </a:t>
                      </a:r>
                      <a:r>
                        <a:rPr lang="en-AU" sz="2000" b="1" baseline="0" dirty="0">
                          <a:solidFill>
                            <a:schemeClr val="accent1">
                              <a:lumMod val="75000"/>
                            </a:schemeClr>
                          </a:solidFill>
                          <a:latin typeface="Calibri" panose="020F0502020204030204" pitchFamily="34" charset="0"/>
                          <a:cs typeface="Calibri" panose="020F0502020204030204" pitchFamily="34" charset="0"/>
                        </a:rPr>
                        <a:t>and this indicates that cats should be kept off mats.</a:t>
                      </a:r>
                    </a:p>
                    <a:p>
                      <a:endParaRPr lang="en-AU" sz="2000" b="1" dirty="0">
                        <a:solidFill>
                          <a:schemeClr val="accent1">
                            <a:lumMod val="75000"/>
                          </a:schemeClr>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203765238"/>
                  </a:ext>
                </a:extLst>
              </a:tr>
              <a:tr h="1108510">
                <a:tc>
                  <a:txBody>
                    <a:bodyPr/>
                    <a:lstStyle/>
                    <a:p>
                      <a:pPr marL="285750" indent="-285750">
                        <a:buFont typeface="Arial" panose="020B0604020202020204" pitchFamily="34" charset="0"/>
                        <a:buChar char="•"/>
                      </a:pPr>
                      <a:r>
                        <a:rPr lang="en-AU" sz="2000" b="1" dirty="0">
                          <a:solidFill>
                            <a:schemeClr val="accent1">
                              <a:lumMod val="75000"/>
                            </a:schemeClr>
                          </a:solidFill>
                          <a:latin typeface="Calibri" panose="020F0502020204030204" pitchFamily="34" charset="0"/>
                          <a:cs typeface="Calibri" panose="020F0502020204030204" pitchFamily="34" charset="0"/>
                        </a:rPr>
                        <a:t>Credit</a:t>
                      </a:r>
                    </a:p>
                  </a:txBody>
                  <a:tcPr/>
                </a:tc>
                <a:tc>
                  <a:txBody>
                    <a:bodyPr/>
                    <a:lstStyle/>
                    <a:p>
                      <a:r>
                        <a:rPr lang="en-AU" sz="2000" dirty="0">
                          <a:solidFill>
                            <a:schemeClr val="accent1">
                              <a:lumMod val="75000"/>
                            </a:schemeClr>
                          </a:solidFill>
                          <a:latin typeface="Calibri" panose="020F0502020204030204" pitchFamily="34" charset="0"/>
                          <a:cs typeface="Calibri" panose="020F0502020204030204" pitchFamily="34" charset="0"/>
                        </a:rPr>
                        <a:t> The cat sat on the mat. The outcome of thi</a:t>
                      </a:r>
                      <a:r>
                        <a:rPr lang="en-AU" sz="2000" baseline="0" dirty="0">
                          <a:solidFill>
                            <a:schemeClr val="accent1">
                              <a:lumMod val="75000"/>
                            </a:schemeClr>
                          </a:solidFill>
                          <a:latin typeface="Calibri" panose="020F0502020204030204" pitchFamily="34" charset="0"/>
                          <a:cs typeface="Calibri" panose="020F0502020204030204" pitchFamily="34" charset="0"/>
                        </a:rPr>
                        <a:t>s was that the mat became flat, and this indicates that cats should be kept off mats. </a:t>
                      </a:r>
                      <a:r>
                        <a:rPr lang="en-AU" sz="2000" b="1" baseline="0" dirty="0">
                          <a:solidFill>
                            <a:schemeClr val="accent1">
                              <a:lumMod val="75000"/>
                            </a:schemeClr>
                          </a:solidFill>
                          <a:latin typeface="Calibri" panose="020F0502020204030204" pitchFamily="34" charset="0"/>
                          <a:cs typeface="Calibri" panose="020F0502020204030204" pitchFamily="34" charset="0"/>
                        </a:rPr>
                        <a:t>Studies by Smith (1996, p. 7) show that cats sitting on mats have a positive effect on mat compressibility. </a:t>
                      </a:r>
                    </a:p>
                    <a:p>
                      <a:endParaRPr lang="en-AU" sz="2000" b="1" dirty="0">
                        <a:solidFill>
                          <a:schemeClr val="accent1">
                            <a:lumMod val="75000"/>
                          </a:schemeClr>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203204139"/>
                  </a:ext>
                </a:extLst>
              </a:tr>
              <a:tr h="441482">
                <a:tc>
                  <a:txBody>
                    <a:bodyPr/>
                    <a:lstStyle/>
                    <a:p>
                      <a:pPr marL="285750" indent="-285750">
                        <a:buFont typeface="Arial" panose="020B0604020202020204" pitchFamily="34" charset="0"/>
                        <a:buChar char="•"/>
                      </a:pPr>
                      <a:r>
                        <a:rPr lang="en-AU" sz="2000" b="0" dirty="0">
                          <a:solidFill>
                            <a:schemeClr val="accent1">
                              <a:lumMod val="75000"/>
                            </a:schemeClr>
                          </a:solidFill>
                          <a:latin typeface="Calibri" panose="020F0502020204030204" pitchFamily="34" charset="0"/>
                          <a:cs typeface="Calibri" panose="020F0502020204030204" pitchFamily="34" charset="0"/>
                        </a:rPr>
                        <a:t>D / HD</a:t>
                      </a:r>
                    </a:p>
                  </a:txBody>
                  <a:tcPr/>
                </a:tc>
                <a:tc>
                  <a:txBody>
                    <a:bodyPr/>
                    <a:lstStyle/>
                    <a:p>
                      <a:r>
                        <a:rPr lang="en-AU" sz="2000" b="0" dirty="0">
                          <a:solidFill>
                            <a:schemeClr val="accent1">
                              <a:lumMod val="75000"/>
                            </a:schemeClr>
                          </a:solidFill>
                          <a:latin typeface="Calibri"/>
                          <a:cs typeface="Calibri"/>
                        </a:rPr>
                        <a:t>The cat sat on the mat.</a:t>
                      </a:r>
                      <a:r>
                        <a:rPr lang="en-AU" sz="2000" b="0" baseline="0" dirty="0">
                          <a:solidFill>
                            <a:schemeClr val="accent1">
                              <a:lumMod val="75000"/>
                            </a:schemeClr>
                          </a:solidFill>
                          <a:latin typeface="Calibri"/>
                          <a:cs typeface="Calibri"/>
                        </a:rPr>
                        <a:t> The outcome of this was that the mat became flat, and this indicates that cats should be kept off mats. Studies by Smith (1996, p.7) show that cats fitting on mats have a positive effect on mat compressibility. </a:t>
                      </a:r>
                      <a:r>
                        <a:rPr lang="en-AU" sz="2000" b="1" baseline="0" dirty="0">
                          <a:solidFill>
                            <a:schemeClr val="accent1">
                              <a:lumMod val="75000"/>
                            </a:schemeClr>
                          </a:solidFill>
                          <a:latin typeface="Calibri"/>
                          <a:cs typeface="Calibri"/>
                        </a:rPr>
                        <a:t>In contrast, Brown (1997, p. 34) claims that cats do not make mats flat.</a:t>
                      </a:r>
                      <a:r>
                        <a:rPr lang="en-AU" sz="2000" b="0" baseline="0" dirty="0">
                          <a:solidFill>
                            <a:schemeClr val="accent1">
                              <a:lumMod val="75000"/>
                            </a:schemeClr>
                          </a:solidFill>
                          <a:latin typeface="Calibri"/>
                          <a:cs typeface="Calibri"/>
                        </a:rPr>
                        <a:t> </a:t>
                      </a:r>
                      <a:r>
                        <a:rPr lang="en-AU" sz="2000" b="1" baseline="0" dirty="0">
                          <a:solidFill>
                            <a:schemeClr val="accent1">
                              <a:lumMod val="75000"/>
                            </a:schemeClr>
                          </a:solidFill>
                          <a:latin typeface="Calibri"/>
                          <a:cs typeface="Calibri"/>
                        </a:rPr>
                        <a:t>However, his observation was based on a study of newborn kittens so this cannot be judged as reliable. Therefore, if mats are to be kept in an uncompressed condition, it is preferable that cats not be allowed to sit on them.</a:t>
                      </a:r>
                      <a:endParaRPr lang="en-AU" sz="2000" b="1" dirty="0">
                        <a:solidFill>
                          <a:schemeClr val="accent1">
                            <a:lumMod val="75000"/>
                          </a:schemeClr>
                        </a:solidFill>
                        <a:latin typeface="Calibri"/>
                        <a:cs typeface="Calibri"/>
                      </a:endParaRPr>
                    </a:p>
                  </a:txBody>
                  <a:tcPr/>
                </a:tc>
                <a:extLst>
                  <a:ext uri="{0D108BD9-81ED-4DB2-BD59-A6C34878D82A}">
                    <a16:rowId xmlns:a16="http://schemas.microsoft.com/office/drawing/2014/main" val="4026712671"/>
                  </a:ext>
                </a:extLst>
              </a:tr>
            </a:tbl>
          </a:graphicData>
        </a:graphic>
      </p:graphicFrame>
    </p:spTree>
    <p:extLst>
      <p:ext uri="{BB962C8B-B14F-4D97-AF65-F5344CB8AC3E}">
        <p14:creationId xmlns:p14="http://schemas.microsoft.com/office/powerpoint/2010/main" val="221277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a:xfrm>
            <a:off x="2935993" y="2801256"/>
            <a:ext cx="7318942" cy="2837544"/>
          </a:xfrm>
        </p:spPr>
        <p:txBody>
          <a:bodyPr/>
          <a:lstStyle/>
          <a:p>
            <a:pPr>
              <a:lnSpc>
                <a:spcPct val="100000"/>
              </a:lnSpc>
            </a:pPr>
            <a:r>
              <a:rPr lang="en-AU" sz="6600" b="1" dirty="0"/>
              <a:t>Analysing the Question</a:t>
            </a:r>
            <a:endParaRPr lang="en-US" sz="6600" b="1" dirty="0"/>
          </a:p>
        </p:txBody>
      </p:sp>
    </p:spTree>
    <p:extLst>
      <p:ext uri="{BB962C8B-B14F-4D97-AF65-F5344CB8AC3E}">
        <p14:creationId xmlns:p14="http://schemas.microsoft.com/office/powerpoint/2010/main" val="2546024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1934140" y="437250"/>
            <a:ext cx="8458089" cy="1000685"/>
          </a:xfrm>
        </p:spPr>
        <p:txBody>
          <a:bodyPr/>
          <a:lstStyle/>
          <a:p>
            <a:pPr algn="ctr"/>
            <a:r>
              <a:rPr lang="en-AU" sz="4400" b="1" dirty="0">
                <a:solidFill>
                  <a:schemeClr val="accent1">
                    <a:lumMod val="50000"/>
                  </a:schemeClr>
                </a:solidFill>
              </a:rPr>
              <a:t>Example Assignment Question</a:t>
            </a:r>
            <a:br>
              <a:rPr lang="en-US" sz="3600" dirty="0"/>
            </a:b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1669143" y="1908511"/>
            <a:ext cx="9684770" cy="2939262"/>
          </a:xfrm>
        </p:spPr>
        <p:txBody>
          <a:bodyPr/>
          <a:lstStyle/>
          <a:p>
            <a:pPr marL="0" indent="0">
              <a:buNone/>
            </a:pPr>
            <a:r>
              <a:rPr lang="en-AU" sz="3200" i="1" dirty="0">
                <a:solidFill>
                  <a:schemeClr val="accent1">
                    <a:lumMod val="75000"/>
                  </a:schemeClr>
                </a:solidFill>
              </a:rPr>
              <a:t>Discuss the ways in which social determinants of health contribute to the health outcomes of young people in rural Australia. Analyse how these factors have impacted on your chosen case study and suggest realistic and practical interventions to overcome risks to health among this population.</a:t>
            </a:r>
            <a:endParaRPr lang="en-AU" sz="3200" dirty="0">
              <a:solidFill>
                <a:schemeClr val="accent1">
                  <a:lumMod val="75000"/>
                </a:schemeClr>
              </a:solidFill>
              <a:cs typeface="Calibri" pitchFamily="34" charset="0"/>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Tree>
    <p:extLst>
      <p:ext uri="{BB962C8B-B14F-4D97-AF65-F5344CB8AC3E}">
        <p14:creationId xmlns:p14="http://schemas.microsoft.com/office/powerpoint/2010/main" val="1627271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1934140" y="437250"/>
            <a:ext cx="8458089" cy="1000685"/>
          </a:xfrm>
        </p:spPr>
        <p:txBody>
          <a:bodyPr/>
          <a:lstStyle/>
          <a:p>
            <a:pPr algn="ctr"/>
            <a:r>
              <a:rPr lang="en-AU" sz="4400" b="1" dirty="0">
                <a:solidFill>
                  <a:schemeClr val="accent1">
                    <a:lumMod val="50000"/>
                  </a:schemeClr>
                </a:solidFill>
              </a:rPr>
              <a:t>Example Assignment Question</a:t>
            </a:r>
            <a:br>
              <a:rPr lang="en-US" sz="3600" dirty="0"/>
            </a:b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1669143" y="1908511"/>
            <a:ext cx="9684770" cy="2939262"/>
          </a:xfrm>
        </p:spPr>
        <p:txBody>
          <a:bodyPr/>
          <a:lstStyle/>
          <a:p>
            <a:pPr marL="0" indent="0">
              <a:buNone/>
            </a:pPr>
            <a:r>
              <a:rPr lang="en-AU" sz="3200" b="1" i="1" dirty="0">
                <a:solidFill>
                  <a:srgbClr val="FF0000"/>
                </a:solidFill>
              </a:rPr>
              <a:t>Discuss</a:t>
            </a:r>
            <a:r>
              <a:rPr lang="en-AU" sz="3200" i="1" dirty="0">
                <a:solidFill>
                  <a:schemeClr val="accent1">
                    <a:lumMod val="75000"/>
                  </a:schemeClr>
                </a:solidFill>
              </a:rPr>
              <a:t> the ways in which social determinants of health contribute to the health outcomes of young people in rural Australia. </a:t>
            </a:r>
            <a:r>
              <a:rPr lang="en-AU" sz="3200" b="1" i="1" dirty="0">
                <a:solidFill>
                  <a:srgbClr val="FF0000"/>
                </a:solidFill>
              </a:rPr>
              <a:t>Analyse</a:t>
            </a:r>
            <a:r>
              <a:rPr lang="en-AU" sz="3200" i="1" dirty="0">
                <a:solidFill>
                  <a:schemeClr val="accent1">
                    <a:lumMod val="75000"/>
                  </a:schemeClr>
                </a:solidFill>
              </a:rPr>
              <a:t> how these factors have impacted on your chosen case study and </a:t>
            </a:r>
            <a:r>
              <a:rPr lang="en-AU" sz="3200" b="1" i="1" dirty="0">
                <a:solidFill>
                  <a:srgbClr val="FF0000"/>
                </a:solidFill>
              </a:rPr>
              <a:t>suggest </a:t>
            </a:r>
            <a:r>
              <a:rPr lang="en-AU" sz="3200" i="1" dirty="0">
                <a:solidFill>
                  <a:schemeClr val="accent1">
                    <a:lumMod val="75000"/>
                  </a:schemeClr>
                </a:solidFill>
              </a:rPr>
              <a:t>realistic and practical interventions to overcome risks to health among this population.</a:t>
            </a:r>
            <a:endParaRPr lang="en-AU" sz="3200" dirty="0">
              <a:solidFill>
                <a:schemeClr val="accent1">
                  <a:lumMod val="75000"/>
                </a:schemeClr>
              </a:solidFill>
              <a:cs typeface="Calibri" pitchFamily="34" charset="0"/>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Tree>
    <p:extLst>
      <p:ext uri="{BB962C8B-B14F-4D97-AF65-F5344CB8AC3E}">
        <p14:creationId xmlns:p14="http://schemas.microsoft.com/office/powerpoint/2010/main" val="4206363397"/>
      </p:ext>
    </p:extLst>
  </p:cSld>
  <p:clrMapOvr>
    <a:masterClrMapping/>
  </p:clrMapOvr>
</p:sld>
</file>

<file path=ppt/theme/theme1.xml><?xml version="1.0" encoding="utf-8"?>
<a:theme xmlns:a="http://schemas.openxmlformats.org/drawingml/2006/main" name="Office Theme">
  <a:themeElements>
    <a:clrScheme name="211">
      <a:dk1>
        <a:srgbClr val="000000"/>
      </a:dk1>
      <a:lt1>
        <a:srgbClr val="FFFFFF"/>
      </a:lt1>
      <a:dk2>
        <a:srgbClr val="323232"/>
      </a:dk2>
      <a:lt2>
        <a:srgbClr val="B2B2B2"/>
      </a:lt2>
      <a:accent1>
        <a:srgbClr val="0F4BEB"/>
      </a:accent1>
      <a:accent2>
        <a:srgbClr val="FF2305"/>
      </a:accent2>
      <a:accent3>
        <a:srgbClr val="000000"/>
      </a:accent3>
      <a:accent4>
        <a:srgbClr val="FAF528"/>
      </a:accent4>
      <a:accent5>
        <a:srgbClr val="09D369"/>
      </a:accent5>
      <a:accent6>
        <a:srgbClr val="FF9600"/>
      </a:accent6>
      <a:hlink>
        <a:srgbClr val="00B7E0"/>
      </a:hlink>
      <a:folHlink>
        <a:srgbClr val="00B7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500 UTS Additional Branded Templates PPT 16x9_Bv2" id="{EB039CC6-8CB9-C24A-A749-50853131CC6F}" vid="{C4909B0C-217E-B842-A58C-94EA4BEBE0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74BE6E496BC844FBBE6530EC51A1A1C" ma:contentTypeVersion="12" ma:contentTypeDescription="Create a new document." ma:contentTypeScope="" ma:versionID="c5bfd6b6944418cb2b3fc47847a249dc">
  <xsd:schema xmlns:xsd="http://www.w3.org/2001/XMLSchema" xmlns:xs="http://www.w3.org/2001/XMLSchema" xmlns:p="http://schemas.microsoft.com/office/2006/metadata/properties" xmlns:ns2="cff5b4fd-eec2-4aff-a7f6-43c4ba3f6121" xmlns:ns3="ea32d570-4c40-4a20-9a55-39b056d39524" targetNamespace="http://schemas.microsoft.com/office/2006/metadata/properties" ma:root="true" ma:fieldsID="842062f123dde5e5bc6301ef76ad1566" ns2:_="" ns3:_="">
    <xsd:import namespace="cff5b4fd-eec2-4aff-a7f6-43c4ba3f6121"/>
    <xsd:import namespace="ea32d570-4c40-4a20-9a55-39b056d3952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f5b4fd-eec2-4aff-a7f6-43c4ba3f61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a32d570-4c40-4a20-9a55-39b056d3952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9EE994-B7A3-4637-95F4-AE563555ACC5}">
  <ds:schemaRefs>
    <ds:schemaRef ds:uri="http://purl.org/dc/elements/1.1/"/>
    <ds:schemaRef ds:uri="233ed8a8-69fb-4ab7-a5e4-6c5d009f6707"/>
    <ds:schemaRef ds:uri="http://schemas.microsoft.com/office/2006/documentManagement/types"/>
    <ds:schemaRef ds:uri="http://schemas.microsoft.com/office/2006/metadata/properties"/>
    <ds:schemaRef ds:uri="http://schemas.microsoft.com/office/infopath/2007/PartnerControls"/>
    <ds:schemaRef ds:uri="0ea80f0e-6c4f-4444-9ed5-dbb4ee0bde16"/>
    <ds:schemaRef ds:uri="http://purl.org/dc/dcmitype/"/>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C8148706-760B-4AE3-B023-CA497560B7C7}"/>
</file>

<file path=customXml/itemProps3.xml><?xml version="1.0" encoding="utf-8"?>
<ds:datastoreItem xmlns:ds="http://schemas.openxmlformats.org/officeDocument/2006/customXml" ds:itemID="{AC94E362-02AA-47BF-83B1-2582BE5E6A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UTS Branded Templates PPT 16x9_B_FA</Template>
  <TotalTime>1727</TotalTime>
  <Words>2541</Words>
  <Application>Microsoft Office PowerPoint</Application>
  <PresentationFormat>Widescreen</PresentationFormat>
  <Paragraphs>228</Paragraphs>
  <Slides>34</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ＭＳ Ｐゴシック</vt:lpstr>
      <vt:lpstr>Arial</vt:lpstr>
      <vt:lpstr>Calibri</vt:lpstr>
      <vt:lpstr>Helvetica</vt:lpstr>
      <vt:lpstr>Wingdings</vt:lpstr>
      <vt:lpstr>Office Theme</vt:lpstr>
      <vt:lpstr>UTS HELPS</vt:lpstr>
      <vt:lpstr>Workshop Objectives  </vt:lpstr>
      <vt:lpstr>Discussion</vt:lpstr>
      <vt:lpstr>What is the purpose of an essay?</vt:lpstr>
      <vt:lpstr>PowerPoint Presentation</vt:lpstr>
      <vt:lpstr>Fail vs HD</vt:lpstr>
      <vt:lpstr>PowerPoint Presentation</vt:lpstr>
      <vt:lpstr>Example Assignment Question  </vt:lpstr>
      <vt:lpstr>Example Assignment Question  </vt:lpstr>
      <vt:lpstr>Example Assignment Question  </vt:lpstr>
      <vt:lpstr>Example Assignment Question    </vt:lpstr>
      <vt:lpstr>How many parts would this essay have?  </vt:lpstr>
      <vt:lpstr>How could we rewrite the task as questions?  </vt:lpstr>
      <vt:lpstr>PowerPoint Presentation</vt:lpstr>
      <vt:lpstr>PowerPoint Presentation</vt:lpstr>
      <vt:lpstr>The Introduction </vt:lpstr>
      <vt:lpstr>The Introduction</vt:lpstr>
      <vt:lpstr>The Introduction</vt:lpstr>
      <vt:lpstr>The Introduction</vt:lpstr>
      <vt:lpstr>Example Introduction</vt:lpstr>
      <vt:lpstr>Example Introduction</vt:lpstr>
      <vt:lpstr>Example Introduction</vt:lpstr>
      <vt:lpstr>Example Introduction</vt:lpstr>
      <vt:lpstr>Paragraphs</vt:lpstr>
      <vt:lpstr>PEAL Paragraph Structure</vt:lpstr>
      <vt:lpstr>Example Body Paragraph</vt:lpstr>
      <vt:lpstr>Conclusions</vt:lpstr>
      <vt:lpstr>Example Conclusion</vt:lpstr>
      <vt:lpstr>Example Conclusion</vt:lpstr>
      <vt:lpstr>Example Conclusion</vt:lpstr>
      <vt:lpstr>More on Essay Structure</vt:lpstr>
      <vt:lpstr>PowerPoint Presentation</vt:lpstr>
      <vt:lpstr>Discover these!</vt:lpstr>
      <vt:lpstr>UTS HELPS</vt:lpstr>
    </vt:vector>
  </TitlesOfParts>
  <Company>University of Technology Sydney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Heading</dc:title>
  <dc:creator>Joshua Dymock</dc:creator>
  <cp:lastModifiedBy>Joshua Dymock</cp:lastModifiedBy>
  <cp:revision>825</cp:revision>
  <dcterms:created xsi:type="dcterms:W3CDTF">2020-06-09T03:36:46Z</dcterms:created>
  <dcterms:modified xsi:type="dcterms:W3CDTF">2022-01-28T04:25:21Z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a6c3db-1667-4f49-995a-8b9973972958_Enabled">
    <vt:lpwstr>true</vt:lpwstr>
  </property>
  <property fmtid="{D5CDD505-2E9C-101B-9397-08002B2CF9AE}" pid="3" name="MSIP_Label_51a6c3db-1667-4f49-995a-8b9973972958_SetDate">
    <vt:lpwstr>2021-02-23T05:11:22Z</vt:lpwstr>
  </property>
  <property fmtid="{D5CDD505-2E9C-101B-9397-08002B2CF9AE}" pid="4" name="MSIP_Label_51a6c3db-1667-4f49-995a-8b9973972958_Method">
    <vt:lpwstr>Standard</vt:lpwstr>
  </property>
  <property fmtid="{D5CDD505-2E9C-101B-9397-08002B2CF9AE}" pid="5" name="MSIP_Label_51a6c3db-1667-4f49-995a-8b9973972958_Name">
    <vt:lpwstr>UTS-Internal</vt:lpwstr>
  </property>
  <property fmtid="{D5CDD505-2E9C-101B-9397-08002B2CF9AE}" pid="6" name="MSIP_Label_51a6c3db-1667-4f49-995a-8b9973972958_SiteId">
    <vt:lpwstr>e8911c26-cf9f-4a9c-878e-527807be8791</vt:lpwstr>
  </property>
  <property fmtid="{D5CDD505-2E9C-101B-9397-08002B2CF9AE}" pid="7" name="MSIP_Label_51a6c3db-1667-4f49-995a-8b9973972958_ActionId">
    <vt:lpwstr>b271a4d1-ce0d-4ff4-8e32-b31b4189366f</vt:lpwstr>
  </property>
  <property fmtid="{D5CDD505-2E9C-101B-9397-08002B2CF9AE}" pid="8" name="MSIP_Label_51a6c3db-1667-4f49-995a-8b9973972958_ContentBits">
    <vt:lpwstr>0</vt:lpwstr>
  </property>
  <property fmtid="{D5CDD505-2E9C-101B-9397-08002B2CF9AE}" pid="9" name="ContentTypeId">
    <vt:lpwstr>0x010100374BE6E496BC844FBBE6530EC51A1A1C</vt:lpwstr>
  </property>
</Properties>
</file>