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comment1.xml" ContentType="application/vnd.openxmlformats-officedocument.presentationml.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5"/>
  </p:notesMasterIdLst>
  <p:sldIdLst>
    <p:sldId id="286" r:id="rId5"/>
    <p:sldId id="257" r:id="rId6"/>
    <p:sldId id="304" r:id="rId7"/>
    <p:sldId id="367" r:id="rId8"/>
    <p:sldId id="368" r:id="rId9"/>
    <p:sldId id="338" r:id="rId10"/>
    <p:sldId id="339" r:id="rId11"/>
    <p:sldId id="350" r:id="rId12"/>
    <p:sldId id="331" r:id="rId13"/>
    <p:sldId id="302" r:id="rId14"/>
    <p:sldId id="332" r:id="rId15"/>
    <p:sldId id="277" r:id="rId16"/>
    <p:sldId id="290" r:id="rId17"/>
    <p:sldId id="305" r:id="rId18"/>
    <p:sldId id="344" r:id="rId19"/>
    <p:sldId id="351" r:id="rId20"/>
    <p:sldId id="343" r:id="rId21"/>
    <p:sldId id="355" r:id="rId22"/>
    <p:sldId id="335" r:id="rId23"/>
    <p:sldId id="362" r:id="rId24"/>
    <p:sldId id="361" r:id="rId25"/>
    <p:sldId id="364" r:id="rId26"/>
    <p:sldId id="365" r:id="rId27"/>
    <p:sldId id="366" r:id="rId28"/>
    <p:sldId id="345" r:id="rId29"/>
    <p:sldId id="299" r:id="rId30"/>
    <p:sldId id="349" r:id="rId31"/>
    <p:sldId id="348" r:id="rId32"/>
    <p:sldId id="308" r:id="rId33"/>
    <p:sldId id="283"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Slides" id="{259BEB0A-9B18-694B-99AB-94F69A9B54AD}">
          <p14:sldIdLst/>
        </p14:section>
        <p14:section name="Layouts" id="{14B08E05-62FE-2547-A4CE-EF3F3E32D614}">
          <p14:sldIdLst>
            <p14:sldId id="286"/>
            <p14:sldId id="257"/>
            <p14:sldId id="304"/>
            <p14:sldId id="367"/>
            <p14:sldId id="368"/>
            <p14:sldId id="338"/>
            <p14:sldId id="339"/>
            <p14:sldId id="350"/>
            <p14:sldId id="331"/>
            <p14:sldId id="302"/>
            <p14:sldId id="332"/>
            <p14:sldId id="277"/>
            <p14:sldId id="290"/>
            <p14:sldId id="305"/>
            <p14:sldId id="344"/>
            <p14:sldId id="351"/>
            <p14:sldId id="343"/>
            <p14:sldId id="355"/>
            <p14:sldId id="335"/>
            <p14:sldId id="362"/>
            <p14:sldId id="361"/>
            <p14:sldId id="364"/>
            <p14:sldId id="365"/>
            <p14:sldId id="366"/>
            <p14:sldId id="345"/>
            <p14:sldId id="299"/>
            <p14:sldId id="349"/>
            <p14:sldId id="348"/>
            <p14:sldId id="308"/>
            <p14:sldId id="283"/>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imon" initials="S" lastIdx="4" clrIdx="0">
    <p:extLst>
      <p:ext uri="{19B8F6BF-5375-455C-9EA6-DF929625EA0E}">
        <p15:presenceInfo xmlns:p15="http://schemas.microsoft.com/office/powerpoint/2012/main" userId="Simon" providerId="None"/>
      </p:ext>
    </p:extLst>
  </p:cmAuthor>
  <p:cmAuthor id="2" name="David Sotir" initials="DS" lastIdx="30" clrIdx="1">
    <p:extLst>
      <p:ext uri="{19B8F6BF-5375-455C-9EA6-DF929625EA0E}">
        <p15:presenceInfo xmlns:p15="http://schemas.microsoft.com/office/powerpoint/2012/main" userId="S-1-5-21-3588706629-3798168970-822321252-34362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9FB"/>
    <a:srgbClr val="CEE3FE"/>
    <a:srgbClr val="ADAEB7"/>
    <a:srgbClr val="FFFFFF"/>
    <a:srgbClr val="CFDDFD"/>
    <a:srgbClr val="CEDDFE"/>
    <a:srgbClr val="CED3FE"/>
    <a:srgbClr val="CCCCFF"/>
    <a:srgbClr val="010101"/>
    <a:srgbClr val="F4F2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128" autoAdjust="0"/>
    <p:restoredTop sz="65969" autoAdjust="0"/>
  </p:normalViewPr>
  <p:slideViewPr>
    <p:cSldViewPr snapToGrid="0" snapToObjects="1">
      <p:cViewPr varScale="1">
        <p:scale>
          <a:sx n="49" d="100"/>
          <a:sy n="49" d="100"/>
        </p:scale>
        <p:origin x="749" y="62"/>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shua Dymock" userId="13f47e97-7345-4721-a661-457face2c382" providerId="ADAL" clId="{5008EDC8-280E-40C5-ABBA-2E7220D67487}"/>
    <pc:docChg chg="undo custSel addSld delSld modSld sldOrd modSection">
      <pc:chgData name="Joshua Dymock" userId="13f47e97-7345-4721-a661-457face2c382" providerId="ADAL" clId="{5008EDC8-280E-40C5-ABBA-2E7220D67487}" dt="2021-12-22T03:20:25.861" v="970" actId="113"/>
      <pc:docMkLst>
        <pc:docMk/>
      </pc:docMkLst>
      <pc:sldChg chg="delSp modSp modAnim">
        <pc:chgData name="Joshua Dymock" userId="13f47e97-7345-4721-a661-457face2c382" providerId="ADAL" clId="{5008EDC8-280E-40C5-ABBA-2E7220D67487}" dt="2021-12-21T04:17:14.493" v="888" actId="255"/>
        <pc:sldMkLst>
          <pc:docMk/>
          <pc:sldMk cId="2306038167" sldId="257"/>
        </pc:sldMkLst>
        <pc:spChg chg="mod">
          <ac:chgData name="Joshua Dymock" userId="13f47e97-7345-4721-a661-457face2c382" providerId="ADAL" clId="{5008EDC8-280E-40C5-ABBA-2E7220D67487}" dt="2021-12-21T04:16:55.452" v="884" actId="1076"/>
          <ac:spMkLst>
            <pc:docMk/>
            <pc:sldMk cId="2306038167" sldId="257"/>
            <ac:spMk id="2" creationId="{DCCAA11B-14BF-6548-992A-91D5A345FF42}"/>
          </ac:spMkLst>
        </pc:spChg>
        <pc:spChg chg="mod">
          <ac:chgData name="Joshua Dymock" userId="13f47e97-7345-4721-a661-457face2c382" providerId="ADAL" clId="{5008EDC8-280E-40C5-ABBA-2E7220D67487}" dt="2021-12-21T04:17:14.493" v="888" actId="255"/>
          <ac:spMkLst>
            <pc:docMk/>
            <pc:sldMk cId="2306038167" sldId="257"/>
            <ac:spMk id="3" creationId="{F94E1A75-FE14-6846-BE5B-20C4B6B4FC6A}"/>
          </ac:spMkLst>
        </pc:spChg>
        <pc:spChg chg="del">
          <ac:chgData name="Joshua Dymock" userId="13f47e97-7345-4721-a661-457face2c382" providerId="ADAL" clId="{5008EDC8-280E-40C5-ABBA-2E7220D67487}" dt="2021-12-21T04:17:08.822" v="886"/>
          <ac:spMkLst>
            <pc:docMk/>
            <pc:sldMk cId="2306038167" sldId="257"/>
            <ac:spMk id="4" creationId="{DB6468E6-B1F6-3E45-B41A-23AE5F598A57}"/>
          </ac:spMkLst>
        </pc:spChg>
      </pc:sldChg>
      <pc:sldChg chg="modSp">
        <pc:chgData name="Joshua Dymock" userId="13f47e97-7345-4721-a661-457face2c382" providerId="ADAL" clId="{5008EDC8-280E-40C5-ABBA-2E7220D67487}" dt="2021-12-21T04:13:24.604" v="527" actId="20577"/>
        <pc:sldMkLst>
          <pc:docMk/>
          <pc:sldMk cId="2042637798" sldId="277"/>
        </pc:sldMkLst>
        <pc:spChg chg="mod">
          <ac:chgData name="Joshua Dymock" userId="13f47e97-7345-4721-a661-457face2c382" providerId="ADAL" clId="{5008EDC8-280E-40C5-ABBA-2E7220D67487}" dt="2021-12-21T04:13:24.604" v="527" actId="20577"/>
          <ac:spMkLst>
            <pc:docMk/>
            <pc:sldMk cId="2042637798" sldId="277"/>
            <ac:spMk id="3" creationId="{ADA76102-B5FA-F24E-B487-4AD49C2658E4}"/>
          </ac:spMkLst>
        </pc:spChg>
        <pc:spChg chg="mod">
          <ac:chgData name="Joshua Dymock" userId="13f47e97-7345-4721-a661-457face2c382" providerId="ADAL" clId="{5008EDC8-280E-40C5-ABBA-2E7220D67487}" dt="2021-12-21T04:04:25.976" v="331" actId="20577"/>
          <ac:spMkLst>
            <pc:docMk/>
            <pc:sldMk cId="2042637798" sldId="277"/>
            <ac:spMk id="5" creationId="{A1F10308-317A-1A45-8CF6-234712DE6B75}"/>
          </ac:spMkLst>
        </pc:spChg>
      </pc:sldChg>
      <pc:sldChg chg="addSp delSp modSp modTransition modAnim">
        <pc:chgData name="Joshua Dymock" userId="13f47e97-7345-4721-a661-457face2c382" providerId="ADAL" clId="{5008EDC8-280E-40C5-ABBA-2E7220D67487}" dt="2021-12-22T03:12:13.916" v="937"/>
        <pc:sldMkLst>
          <pc:docMk/>
          <pc:sldMk cId="2690413629" sldId="290"/>
        </pc:sldMkLst>
        <pc:spChg chg="mod">
          <ac:chgData name="Joshua Dymock" userId="13f47e97-7345-4721-a661-457face2c382" providerId="ADAL" clId="{5008EDC8-280E-40C5-ABBA-2E7220D67487}" dt="2021-12-22T03:11:56.587" v="918" actId="20577"/>
          <ac:spMkLst>
            <pc:docMk/>
            <pc:sldMk cId="2690413629" sldId="290"/>
            <ac:spMk id="2" creationId="{1B0F3DEC-35FB-E548-B384-DA96DD1B0131}"/>
          </ac:spMkLst>
        </pc:spChg>
        <pc:spChg chg="mod">
          <ac:chgData name="Joshua Dymock" userId="13f47e97-7345-4721-a661-457face2c382" providerId="ADAL" clId="{5008EDC8-280E-40C5-ABBA-2E7220D67487}" dt="2021-12-21T03:03:16.811" v="220" actId="20577"/>
          <ac:spMkLst>
            <pc:docMk/>
            <pc:sldMk cId="2690413629" sldId="290"/>
            <ac:spMk id="3" creationId="{15E0EAC4-8B6F-DF42-8535-9EEDC48F5B39}"/>
          </ac:spMkLst>
        </pc:spChg>
        <pc:spChg chg="del mod">
          <ac:chgData name="Joshua Dymock" userId="13f47e97-7345-4721-a661-457face2c382" providerId="ADAL" clId="{5008EDC8-280E-40C5-ABBA-2E7220D67487}" dt="2021-12-21T02:56:23.972" v="33"/>
          <ac:spMkLst>
            <pc:docMk/>
            <pc:sldMk cId="2690413629" sldId="290"/>
            <ac:spMk id="4" creationId="{8A2A2B4E-115F-4CF6-9F70-C94CF73A520D}"/>
          </ac:spMkLst>
        </pc:spChg>
        <pc:spChg chg="mod">
          <ac:chgData name="Joshua Dymock" userId="13f47e97-7345-4721-a661-457face2c382" providerId="ADAL" clId="{5008EDC8-280E-40C5-ABBA-2E7220D67487}" dt="2021-12-21T04:04:30.889" v="332" actId="20577"/>
          <ac:spMkLst>
            <pc:docMk/>
            <pc:sldMk cId="2690413629" sldId="290"/>
            <ac:spMk id="8" creationId="{A1F10308-317A-1A45-8CF6-234712DE6B75}"/>
          </ac:spMkLst>
        </pc:spChg>
        <pc:spChg chg="add mod">
          <ac:chgData name="Joshua Dymock" userId="13f47e97-7345-4721-a661-457face2c382" providerId="ADAL" clId="{5008EDC8-280E-40C5-ABBA-2E7220D67487}" dt="2021-12-21T03:03:28.456" v="223" actId="14100"/>
          <ac:spMkLst>
            <pc:docMk/>
            <pc:sldMk cId="2690413629" sldId="290"/>
            <ac:spMk id="9" creationId="{2B387FCF-2145-470E-8E19-8946537A698A}"/>
          </ac:spMkLst>
        </pc:spChg>
        <pc:cxnChg chg="mod">
          <ac:chgData name="Joshua Dymock" userId="13f47e97-7345-4721-a661-457face2c382" providerId="ADAL" clId="{5008EDC8-280E-40C5-ABBA-2E7220D67487}" dt="2021-12-21T03:01:43.016" v="204" actId="14100"/>
          <ac:cxnSpMkLst>
            <pc:docMk/>
            <pc:sldMk cId="2690413629" sldId="290"/>
            <ac:cxnSpMk id="7" creationId="{159758F6-EF65-4AFE-B6AE-503A30499D71}"/>
          </ac:cxnSpMkLst>
        </pc:cxnChg>
      </pc:sldChg>
      <pc:sldChg chg="modSp del modAnim">
        <pc:chgData name="Joshua Dymock" userId="13f47e97-7345-4721-a661-457face2c382" providerId="ADAL" clId="{5008EDC8-280E-40C5-ABBA-2E7220D67487}" dt="2021-12-21T04:13:32.450" v="528" actId="2696"/>
        <pc:sldMkLst>
          <pc:docMk/>
          <pc:sldMk cId="3621105643" sldId="292"/>
        </pc:sldMkLst>
        <pc:spChg chg="mod">
          <ac:chgData name="Joshua Dymock" userId="13f47e97-7345-4721-a661-457face2c382" providerId="ADAL" clId="{5008EDC8-280E-40C5-ABBA-2E7220D67487}" dt="2021-12-21T03:05:24.628" v="249" actId="1076"/>
          <ac:spMkLst>
            <pc:docMk/>
            <pc:sldMk cId="3621105643" sldId="292"/>
            <ac:spMk id="2" creationId="{BA056B6E-851D-1C46-AF7C-6BEEF395E8C5}"/>
          </ac:spMkLst>
        </pc:spChg>
        <pc:spChg chg="mod">
          <ac:chgData name="Joshua Dymock" userId="13f47e97-7345-4721-a661-457face2c382" providerId="ADAL" clId="{5008EDC8-280E-40C5-ABBA-2E7220D67487}" dt="2021-12-21T03:05:07.815" v="248" actId="113"/>
          <ac:spMkLst>
            <pc:docMk/>
            <pc:sldMk cId="3621105643" sldId="292"/>
            <ac:spMk id="3" creationId="{42545C46-261A-5744-B626-04DF975DF28C}"/>
          </ac:spMkLst>
        </pc:spChg>
      </pc:sldChg>
      <pc:sldChg chg="modSp del">
        <pc:chgData name="Joshua Dymock" userId="13f47e97-7345-4721-a661-457face2c382" providerId="ADAL" clId="{5008EDC8-280E-40C5-ABBA-2E7220D67487}" dt="2021-12-21T04:10:47.838" v="431" actId="2696"/>
        <pc:sldMkLst>
          <pc:docMk/>
          <pc:sldMk cId="1002068324" sldId="297"/>
        </pc:sldMkLst>
        <pc:spChg chg="mod">
          <ac:chgData name="Joshua Dymock" userId="13f47e97-7345-4721-a661-457face2c382" providerId="ADAL" clId="{5008EDC8-280E-40C5-ABBA-2E7220D67487}" dt="2021-12-21T03:58:11.271" v="315" actId="20577"/>
          <ac:spMkLst>
            <pc:docMk/>
            <pc:sldMk cId="1002068324" sldId="297"/>
            <ac:spMk id="7" creationId="{A1F10308-317A-1A45-8CF6-234712DE6B75}"/>
          </ac:spMkLst>
        </pc:spChg>
      </pc:sldChg>
      <pc:sldChg chg="modSp">
        <pc:chgData name="Joshua Dymock" userId="13f47e97-7345-4721-a661-457face2c382" providerId="ADAL" clId="{5008EDC8-280E-40C5-ABBA-2E7220D67487}" dt="2021-12-21T03:58:25.842" v="318" actId="20577"/>
        <pc:sldMkLst>
          <pc:docMk/>
          <pc:sldMk cId="1619616820" sldId="299"/>
        </pc:sldMkLst>
        <pc:spChg chg="mod">
          <ac:chgData name="Joshua Dymock" userId="13f47e97-7345-4721-a661-457face2c382" providerId="ADAL" clId="{5008EDC8-280E-40C5-ABBA-2E7220D67487}" dt="2021-12-21T03:58:25.842" v="318" actId="20577"/>
          <ac:spMkLst>
            <pc:docMk/>
            <pc:sldMk cId="1619616820" sldId="299"/>
            <ac:spMk id="4" creationId="{A1F10308-317A-1A45-8CF6-234712DE6B75}"/>
          </ac:spMkLst>
        </pc:spChg>
      </pc:sldChg>
      <pc:sldChg chg="del modTransition">
        <pc:chgData name="Joshua Dymock" userId="13f47e97-7345-4721-a661-457face2c382" providerId="ADAL" clId="{5008EDC8-280E-40C5-ABBA-2E7220D67487}" dt="2021-12-21T04:13:42.566" v="529" actId="2696"/>
        <pc:sldMkLst>
          <pc:docMk/>
          <pc:sldMk cId="3753878990" sldId="301"/>
        </pc:sldMkLst>
      </pc:sldChg>
      <pc:sldChg chg="modSp">
        <pc:chgData name="Joshua Dymock" userId="13f47e97-7345-4721-a661-457face2c382" providerId="ADAL" clId="{5008EDC8-280E-40C5-ABBA-2E7220D67487}" dt="2021-12-21T04:04:15.444" v="329" actId="20577"/>
        <pc:sldMkLst>
          <pc:docMk/>
          <pc:sldMk cId="3194580335" sldId="302"/>
        </pc:sldMkLst>
        <pc:spChg chg="mod">
          <ac:chgData name="Joshua Dymock" userId="13f47e97-7345-4721-a661-457face2c382" providerId="ADAL" clId="{5008EDC8-280E-40C5-ABBA-2E7220D67487}" dt="2021-12-21T04:04:15.444" v="329" actId="20577"/>
          <ac:spMkLst>
            <pc:docMk/>
            <pc:sldMk cId="3194580335" sldId="302"/>
            <ac:spMk id="8" creationId="{A1F10308-317A-1A45-8CF6-234712DE6B75}"/>
          </ac:spMkLst>
        </pc:spChg>
      </pc:sldChg>
      <pc:sldChg chg="modSp">
        <pc:chgData name="Joshua Dymock" userId="13f47e97-7345-4721-a661-457face2c382" providerId="ADAL" clId="{5008EDC8-280E-40C5-ABBA-2E7220D67487}" dt="2021-12-21T04:03:41.396" v="322" actId="20577"/>
        <pc:sldMkLst>
          <pc:docMk/>
          <pc:sldMk cId="2503840797" sldId="304"/>
        </pc:sldMkLst>
        <pc:spChg chg="mod">
          <ac:chgData name="Joshua Dymock" userId="13f47e97-7345-4721-a661-457face2c382" providerId="ADAL" clId="{5008EDC8-280E-40C5-ABBA-2E7220D67487}" dt="2021-12-21T04:03:41.396" v="322" actId="20577"/>
          <ac:spMkLst>
            <pc:docMk/>
            <pc:sldMk cId="2503840797" sldId="304"/>
            <ac:spMk id="5" creationId="{A1F10308-317A-1A45-8CF6-234712DE6B75}"/>
          </ac:spMkLst>
        </pc:spChg>
      </pc:sldChg>
      <pc:sldChg chg="modSp">
        <pc:chgData name="Joshua Dymock" userId="13f47e97-7345-4721-a661-457face2c382" providerId="ADAL" clId="{5008EDC8-280E-40C5-ABBA-2E7220D67487}" dt="2021-12-21T04:04:36.198" v="333" actId="20577"/>
        <pc:sldMkLst>
          <pc:docMk/>
          <pc:sldMk cId="1630200148" sldId="305"/>
        </pc:sldMkLst>
        <pc:spChg chg="mod">
          <ac:chgData name="Joshua Dymock" userId="13f47e97-7345-4721-a661-457face2c382" providerId="ADAL" clId="{5008EDC8-280E-40C5-ABBA-2E7220D67487}" dt="2021-12-21T04:04:36.198" v="333" actId="20577"/>
          <ac:spMkLst>
            <pc:docMk/>
            <pc:sldMk cId="1630200148" sldId="305"/>
            <ac:spMk id="5" creationId="{A1F10308-317A-1A45-8CF6-234712DE6B75}"/>
          </ac:spMkLst>
        </pc:spChg>
      </pc:sldChg>
      <pc:sldChg chg="modTransition">
        <pc:chgData name="Joshua Dymock" userId="13f47e97-7345-4721-a661-457face2c382" providerId="ADAL" clId="{5008EDC8-280E-40C5-ABBA-2E7220D67487}" dt="2021-12-22T03:20:01.027" v="963"/>
        <pc:sldMkLst>
          <pc:docMk/>
          <pc:sldMk cId="3902352181" sldId="308"/>
        </pc:sldMkLst>
      </pc:sldChg>
      <pc:sldChg chg="del">
        <pc:chgData name="Joshua Dymock" userId="13f47e97-7345-4721-a661-457face2c382" providerId="ADAL" clId="{5008EDC8-280E-40C5-ABBA-2E7220D67487}" dt="2021-12-21T04:10:58.497" v="432" actId="2696"/>
        <pc:sldMkLst>
          <pc:docMk/>
          <pc:sldMk cId="1761932951" sldId="318"/>
        </pc:sldMkLst>
      </pc:sldChg>
      <pc:sldChg chg="del">
        <pc:chgData name="Joshua Dymock" userId="13f47e97-7345-4721-a661-457face2c382" providerId="ADAL" clId="{5008EDC8-280E-40C5-ABBA-2E7220D67487}" dt="2021-12-21T04:10:58.507" v="433" actId="2696"/>
        <pc:sldMkLst>
          <pc:docMk/>
          <pc:sldMk cId="850608037" sldId="319"/>
        </pc:sldMkLst>
      </pc:sldChg>
      <pc:sldChg chg="modSp">
        <pc:chgData name="Joshua Dymock" userId="13f47e97-7345-4721-a661-457face2c382" providerId="ADAL" clId="{5008EDC8-280E-40C5-ABBA-2E7220D67487}" dt="2021-12-21T04:04:20.336" v="330" actId="20577"/>
        <pc:sldMkLst>
          <pc:docMk/>
          <pc:sldMk cId="98973648" sldId="332"/>
        </pc:sldMkLst>
        <pc:spChg chg="mod">
          <ac:chgData name="Joshua Dymock" userId="13f47e97-7345-4721-a661-457face2c382" providerId="ADAL" clId="{5008EDC8-280E-40C5-ABBA-2E7220D67487}" dt="2021-12-21T04:04:20.336" v="330" actId="20577"/>
          <ac:spMkLst>
            <pc:docMk/>
            <pc:sldMk cId="98973648" sldId="332"/>
            <ac:spMk id="8" creationId="{A1F10308-317A-1A45-8CF6-234712DE6B75}"/>
          </ac:spMkLst>
        </pc:spChg>
      </pc:sldChg>
      <pc:sldChg chg="modSp">
        <pc:chgData name="Joshua Dymock" userId="13f47e97-7345-4721-a661-457face2c382" providerId="ADAL" clId="{5008EDC8-280E-40C5-ABBA-2E7220D67487}" dt="2021-12-21T04:11:58.899" v="461" actId="20577"/>
        <pc:sldMkLst>
          <pc:docMk/>
          <pc:sldMk cId="12189751" sldId="333"/>
        </pc:sldMkLst>
        <pc:spChg chg="mod">
          <ac:chgData name="Joshua Dymock" userId="13f47e97-7345-4721-a661-457face2c382" providerId="ADAL" clId="{5008EDC8-280E-40C5-ABBA-2E7220D67487}" dt="2021-12-21T04:11:58.899" v="461" actId="20577"/>
          <ac:spMkLst>
            <pc:docMk/>
            <pc:sldMk cId="12189751" sldId="333"/>
            <ac:spMk id="2" creationId="{00000000-0000-0000-0000-000000000000}"/>
          </ac:spMkLst>
        </pc:spChg>
        <pc:spChg chg="mod">
          <ac:chgData name="Joshua Dymock" userId="13f47e97-7345-4721-a661-457face2c382" providerId="ADAL" clId="{5008EDC8-280E-40C5-ABBA-2E7220D67487}" dt="2021-12-21T04:03:45.381" v="323" actId="20577"/>
          <ac:spMkLst>
            <pc:docMk/>
            <pc:sldMk cId="12189751" sldId="333"/>
            <ac:spMk id="3" creationId="{A1F10308-317A-1A45-8CF6-234712DE6B75}"/>
          </ac:spMkLst>
        </pc:spChg>
      </pc:sldChg>
      <pc:sldChg chg="del modTransition">
        <pc:chgData name="Joshua Dymock" userId="13f47e97-7345-4721-a661-457face2c382" providerId="ADAL" clId="{5008EDC8-280E-40C5-ABBA-2E7220D67487}" dt="2021-12-21T04:18:20.070" v="891" actId="2696"/>
        <pc:sldMkLst>
          <pc:docMk/>
          <pc:sldMk cId="3298850600" sldId="334"/>
        </pc:sldMkLst>
      </pc:sldChg>
      <pc:sldChg chg="modSp delCm modNotesTx">
        <pc:chgData name="Joshua Dymock" userId="13f47e97-7345-4721-a661-457face2c382" providerId="ADAL" clId="{5008EDC8-280E-40C5-ABBA-2E7220D67487}" dt="2021-12-21T04:08:27.481" v="391"/>
        <pc:sldMkLst>
          <pc:docMk/>
          <pc:sldMk cId="765947564" sldId="335"/>
        </pc:sldMkLst>
        <pc:spChg chg="mod">
          <ac:chgData name="Joshua Dymock" userId="13f47e97-7345-4721-a661-457face2c382" providerId="ADAL" clId="{5008EDC8-280E-40C5-ABBA-2E7220D67487}" dt="2021-12-21T04:06:55.178" v="363" actId="20577"/>
          <ac:spMkLst>
            <pc:docMk/>
            <pc:sldMk cId="765947564" sldId="335"/>
            <ac:spMk id="2" creationId="{BCABA19E-33B0-F947-BDEA-076D6213E06B}"/>
          </ac:spMkLst>
        </pc:spChg>
        <pc:spChg chg="mod">
          <ac:chgData name="Joshua Dymock" userId="13f47e97-7345-4721-a661-457face2c382" providerId="ADAL" clId="{5008EDC8-280E-40C5-ABBA-2E7220D67487}" dt="2021-12-21T04:07:01.326" v="364" actId="20577"/>
          <ac:spMkLst>
            <pc:docMk/>
            <pc:sldMk cId="765947564" sldId="335"/>
            <ac:spMk id="4" creationId="{289D28DE-8E75-F249-BBD8-82300AD8FA15}"/>
          </ac:spMkLst>
        </pc:spChg>
      </pc:sldChg>
      <pc:sldChg chg="modSp del">
        <pc:chgData name="Joshua Dymock" userId="13f47e97-7345-4721-a661-457face2c382" providerId="ADAL" clId="{5008EDC8-280E-40C5-ABBA-2E7220D67487}" dt="2021-12-21T04:10:13.961" v="412" actId="2696"/>
        <pc:sldMkLst>
          <pc:docMk/>
          <pc:sldMk cId="1809287382" sldId="336"/>
        </pc:sldMkLst>
        <pc:spChg chg="mod">
          <ac:chgData name="Joshua Dymock" userId="13f47e97-7345-4721-a661-457face2c382" providerId="ADAL" clId="{5008EDC8-280E-40C5-ABBA-2E7220D67487}" dt="2021-12-21T03:57:37.704" v="308" actId="20577"/>
          <ac:spMkLst>
            <pc:docMk/>
            <pc:sldMk cId="1809287382" sldId="336"/>
            <ac:spMk id="4" creationId="{A1F10308-317A-1A45-8CF6-234712DE6B75}"/>
          </ac:spMkLst>
        </pc:spChg>
      </pc:sldChg>
      <pc:sldChg chg="modSp del">
        <pc:chgData name="Joshua Dymock" userId="13f47e97-7345-4721-a661-457face2c382" providerId="ADAL" clId="{5008EDC8-280E-40C5-ABBA-2E7220D67487}" dt="2021-12-21T04:10:13.966" v="413" actId="2696"/>
        <pc:sldMkLst>
          <pc:docMk/>
          <pc:sldMk cId="1527749036" sldId="337"/>
        </pc:sldMkLst>
        <pc:spChg chg="mod">
          <ac:chgData name="Joshua Dymock" userId="13f47e97-7345-4721-a661-457face2c382" providerId="ADAL" clId="{5008EDC8-280E-40C5-ABBA-2E7220D67487}" dt="2021-12-21T03:57:49.059" v="310" actId="20577"/>
          <ac:spMkLst>
            <pc:docMk/>
            <pc:sldMk cId="1527749036" sldId="337"/>
            <ac:spMk id="9" creationId="{A1F10308-317A-1A45-8CF6-234712DE6B75}"/>
          </ac:spMkLst>
        </pc:spChg>
      </pc:sldChg>
      <pc:sldChg chg="modSp">
        <pc:chgData name="Joshua Dymock" userId="13f47e97-7345-4721-a661-457face2c382" providerId="ADAL" clId="{5008EDC8-280E-40C5-ABBA-2E7220D67487}" dt="2021-12-21T04:04:00.095" v="326" actId="20577"/>
        <pc:sldMkLst>
          <pc:docMk/>
          <pc:sldMk cId="1590023711" sldId="338"/>
        </pc:sldMkLst>
        <pc:spChg chg="mod">
          <ac:chgData name="Joshua Dymock" userId="13f47e97-7345-4721-a661-457face2c382" providerId="ADAL" clId="{5008EDC8-280E-40C5-ABBA-2E7220D67487}" dt="2021-12-21T04:04:00.095" v="326" actId="20577"/>
          <ac:spMkLst>
            <pc:docMk/>
            <pc:sldMk cId="1590023711" sldId="338"/>
            <ac:spMk id="5" creationId="{A1F10308-317A-1A45-8CF6-234712DE6B75}"/>
          </ac:spMkLst>
        </pc:spChg>
      </pc:sldChg>
      <pc:sldChg chg="modSp">
        <pc:chgData name="Joshua Dymock" userId="13f47e97-7345-4721-a661-457face2c382" providerId="ADAL" clId="{5008EDC8-280E-40C5-ABBA-2E7220D67487}" dt="2021-12-21T04:17:58.102" v="890" actId="207"/>
        <pc:sldMkLst>
          <pc:docMk/>
          <pc:sldMk cId="323621815" sldId="339"/>
        </pc:sldMkLst>
        <pc:spChg chg="mod">
          <ac:chgData name="Joshua Dymock" userId="13f47e97-7345-4721-a661-457face2c382" providerId="ADAL" clId="{5008EDC8-280E-40C5-ABBA-2E7220D67487}" dt="2021-12-21T04:17:58.102" v="890" actId="207"/>
          <ac:spMkLst>
            <pc:docMk/>
            <pc:sldMk cId="323621815" sldId="339"/>
            <ac:spMk id="2" creationId="{00000000-0000-0000-0000-000000000000}"/>
          </ac:spMkLst>
        </pc:spChg>
        <pc:spChg chg="mod">
          <ac:chgData name="Joshua Dymock" userId="13f47e97-7345-4721-a661-457face2c382" providerId="ADAL" clId="{5008EDC8-280E-40C5-ABBA-2E7220D67487}" dt="2021-12-21T04:04:04.367" v="327" actId="20577"/>
          <ac:spMkLst>
            <pc:docMk/>
            <pc:sldMk cId="323621815" sldId="339"/>
            <ac:spMk id="3" creationId="{A1F10308-317A-1A45-8CF6-234712DE6B75}"/>
          </ac:spMkLst>
        </pc:spChg>
      </pc:sldChg>
      <pc:sldChg chg="modSp">
        <pc:chgData name="Joshua Dymock" userId="13f47e97-7345-4721-a661-457face2c382" providerId="ADAL" clId="{5008EDC8-280E-40C5-ABBA-2E7220D67487}" dt="2021-12-21T04:12:09.548" v="487" actId="20577"/>
        <pc:sldMkLst>
          <pc:docMk/>
          <pc:sldMk cId="2185234056" sldId="340"/>
        </pc:sldMkLst>
        <pc:spChg chg="mod">
          <ac:chgData name="Joshua Dymock" userId="13f47e97-7345-4721-a661-457face2c382" providerId="ADAL" clId="{5008EDC8-280E-40C5-ABBA-2E7220D67487}" dt="2021-12-21T04:12:09.548" v="487" actId="20577"/>
          <ac:spMkLst>
            <pc:docMk/>
            <pc:sldMk cId="2185234056" sldId="340"/>
            <ac:spMk id="2" creationId="{00000000-0000-0000-0000-000000000000}"/>
          </ac:spMkLst>
        </pc:spChg>
        <pc:spChg chg="mod">
          <ac:chgData name="Joshua Dymock" userId="13f47e97-7345-4721-a661-457face2c382" providerId="ADAL" clId="{5008EDC8-280E-40C5-ABBA-2E7220D67487}" dt="2021-12-21T04:03:49.692" v="324" actId="20577"/>
          <ac:spMkLst>
            <pc:docMk/>
            <pc:sldMk cId="2185234056" sldId="340"/>
            <ac:spMk id="3" creationId="{A1F10308-317A-1A45-8CF6-234712DE6B75}"/>
          </ac:spMkLst>
        </pc:spChg>
      </pc:sldChg>
      <pc:sldChg chg="modSp del">
        <pc:chgData name="Joshua Dymock" userId="13f47e97-7345-4721-a661-457face2c382" providerId="ADAL" clId="{5008EDC8-280E-40C5-ABBA-2E7220D67487}" dt="2021-12-21T04:17:35.269" v="889" actId="2696"/>
        <pc:sldMkLst>
          <pc:docMk/>
          <pc:sldMk cId="2895084252" sldId="341"/>
        </pc:sldMkLst>
        <pc:spChg chg="mod">
          <ac:chgData name="Joshua Dymock" userId="13f47e97-7345-4721-a661-457face2c382" providerId="ADAL" clId="{5008EDC8-280E-40C5-ABBA-2E7220D67487}" dt="2021-12-21T04:12:21.668" v="505" actId="20577"/>
          <ac:spMkLst>
            <pc:docMk/>
            <pc:sldMk cId="2895084252" sldId="341"/>
            <ac:spMk id="2" creationId="{00000000-0000-0000-0000-000000000000}"/>
          </ac:spMkLst>
        </pc:spChg>
        <pc:spChg chg="mod">
          <ac:chgData name="Joshua Dymock" userId="13f47e97-7345-4721-a661-457face2c382" providerId="ADAL" clId="{5008EDC8-280E-40C5-ABBA-2E7220D67487}" dt="2021-12-21T04:03:54.842" v="325" actId="20577"/>
          <ac:spMkLst>
            <pc:docMk/>
            <pc:sldMk cId="2895084252" sldId="341"/>
            <ac:spMk id="3" creationId="{A1F10308-317A-1A45-8CF6-234712DE6B75}"/>
          </ac:spMkLst>
        </pc:spChg>
      </pc:sldChg>
      <pc:sldChg chg="del modTransition">
        <pc:chgData name="Joshua Dymock" userId="13f47e97-7345-4721-a661-457face2c382" providerId="ADAL" clId="{5008EDC8-280E-40C5-ABBA-2E7220D67487}" dt="2021-12-21T03:54:20.785" v="257" actId="2696"/>
        <pc:sldMkLst>
          <pc:docMk/>
          <pc:sldMk cId="1208674073" sldId="342"/>
        </pc:sldMkLst>
      </pc:sldChg>
      <pc:sldChg chg="modSp">
        <pc:chgData name="Joshua Dymock" userId="13f47e97-7345-4721-a661-457face2c382" providerId="ADAL" clId="{5008EDC8-280E-40C5-ABBA-2E7220D67487}" dt="2021-12-21T04:06:14.701" v="351" actId="20577"/>
        <pc:sldMkLst>
          <pc:docMk/>
          <pc:sldMk cId="825295652" sldId="343"/>
        </pc:sldMkLst>
        <pc:spChg chg="mod">
          <ac:chgData name="Joshua Dymock" userId="13f47e97-7345-4721-a661-457face2c382" providerId="ADAL" clId="{5008EDC8-280E-40C5-ABBA-2E7220D67487}" dt="2021-12-21T04:06:14.701" v="351" actId="20577"/>
          <ac:spMkLst>
            <pc:docMk/>
            <pc:sldMk cId="825295652" sldId="343"/>
            <ac:spMk id="2" creationId="{BCABA19E-33B0-F947-BDEA-076D6213E06B}"/>
          </ac:spMkLst>
        </pc:spChg>
        <pc:spChg chg="mod">
          <ac:chgData name="Joshua Dymock" userId="13f47e97-7345-4721-a661-457face2c382" providerId="ADAL" clId="{5008EDC8-280E-40C5-ABBA-2E7220D67487}" dt="2021-12-21T04:06:06.661" v="347" actId="20577"/>
          <ac:spMkLst>
            <pc:docMk/>
            <pc:sldMk cId="825295652" sldId="343"/>
            <ac:spMk id="4" creationId="{289D28DE-8E75-F249-BBD8-82300AD8FA15}"/>
          </ac:spMkLst>
        </pc:spChg>
        <pc:spChg chg="mod">
          <ac:chgData name="Joshua Dymock" userId="13f47e97-7345-4721-a661-457face2c382" providerId="ADAL" clId="{5008EDC8-280E-40C5-ABBA-2E7220D67487}" dt="2021-12-21T03:57:20.568" v="304" actId="20577"/>
          <ac:spMkLst>
            <pc:docMk/>
            <pc:sldMk cId="825295652" sldId="343"/>
            <ac:spMk id="11" creationId="{A1F10308-317A-1A45-8CF6-234712DE6B75}"/>
          </ac:spMkLst>
        </pc:spChg>
      </pc:sldChg>
      <pc:sldChg chg="modSp">
        <pc:chgData name="Joshua Dymock" userId="13f47e97-7345-4721-a661-457face2c382" providerId="ADAL" clId="{5008EDC8-280E-40C5-ABBA-2E7220D67487}" dt="2021-12-21T03:57:11.595" v="303" actId="20577"/>
        <pc:sldMkLst>
          <pc:docMk/>
          <pc:sldMk cId="2313669266" sldId="344"/>
        </pc:sldMkLst>
        <pc:spChg chg="mod">
          <ac:chgData name="Joshua Dymock" userId="13f47e97-7345-4721-a661-457face2c382" providerId="ADAL" clId="{5008EDC8-280E-40C5-ABBA-2E7220D67487}" dt="2021-12-21T03:07:38.426" v="252" actId="207"/>
          <ac:spMkLst>
            <pc:docMk/>
            <pc:sldMk cId="2313669266" sldId="344"/>
            <ac:spMk id="3" creationId="{00000000-0000-0000-0000-000000000000}"/>
          </ac:spMkLst>
        </pc:spChg>
        <pc:spChg chg="mod">
          <ac:chgData name="Joshua Dymock" userId="13f47e97-7345-4721-a661-457face2c382" providerId="ADAL" clId="{5008EDC8-280E-40C5-ABBA-2E7220D67487}" dt="2021-12-21T03:07:35.208" v="251" actId="207"/>
          <ac:spMkLst>
            <pc:docMk/>
            <pc:sldMk cId="2313669266" sldId="344"/>
            <ac:spMk id="5" creationId="{00000000-0000-0000-0000-000000000000}"/>
          </ac:spMkLst>
        </pc:spChg>
        <pc:spChg chg="mod">
          <ac:chgData name="Joshua Dymock" userId="13f47e97-7345-4721-a661-457face2c382" providerId="ADAL" clId="{5008EDC8-280E-40C5-ABBA-2E7220D67487}" dt="2021-12-21T03:57:11.595" v="303" actId="20577"/>
          <ac:spMkLst>
            <pc:docMk/>
            <pc:sldMk cId="2313669266" sldId="344"/>
            <ac:spMk id="6" creationId="{A1F10308-317A-1A45-8CF6-234712DE6B75}"/>
          </ac:spMkLst>
        </pc:spChg>
      </pc:sldChg>
      <pc:sldChg chg="modSp">
        <pc:chgData name="Joshua Dymock" userId="13f47e97-7345-4721-a661-457face2c382" providerId="ADAL" clId="{5008EDC8-280E-40C5-ABBA-2E7220D67487}" dt="2021-12-21T03:58:22.080" v="317" actId="20577"/>
        <pc:sldMkLst>
          <pc:docMk/>
          <pc:sldMk cId="3614691540" sldId="345"/>
        </pc:sldMkLst>
        <pc:spChg chg="mod">
          <ac:chgData name="Joshua Dymock" userId="13f47e97-7345-4721-a661-457face2c382" providerId="ADAL" clId="{5008EDC8-280E-40C5-ABBA-2E7220D67487}" dt="2021-12-21T03:58:22.080" v="317" actId="20577"/>
          <ac:spMkLst>
            <pc:docMk/>
            <pc:sldMk cId="3614691540" sldId="345"/>
            <ac:spMk id="5" creationId="{A1F10308-317A-1A45-8CF6-234712DE6B75}"/>
          </ac:spMkLst>
        </pc:spChg>
      </pc:sldChg>
      <pc:sldChg chg="modSp del">
        <pc:chgData name="Joshua Dymock" userId="13f47e97-7345-4721-a661-457face2c382" providerId="ADAL" clId="{5008EDC8-280E-40C5-ABBA-2E7220D67487}" dt="2021-12-21T04:10:58.521" v="435" actId="2696"/>
        <pc:sldMkLst>
          <pc:docMk/>
          <pc:sldMk cId="2852581014" sldId="346"/>
        </pc:sldMkLst>
        <pc:spChg chg="mod">
          <ac:chgData name="Joshua Dymock" userId="13f47e97-7345-4721-a661-457face2c382" providerId="ADAL" clId="{5008EDC8-280E-40C5-ABBA-2E7220D67487}" dt="2021-12-21T03:58:17.725" v="316" actId="20577"/>
          <ac:spMkLst>
            <pc:docMk/>
            <pc:sldMk cId="2852581014" sldId="346"/>
            <ac:spMk id="7" creationId="{A1F10308-317A-1A45-8CF6-234712DE6B75}"/>
          </ac:spMkLst>
        </pc:spChg>
      </pc:sldChg>
      <pc:sldChg chg="modSp del modTransition">
        <pc:chgData name="Joshua Dymock" userId="13f47e97-7345-4721-a661-457face2c382" providerId="ADAL" clId="{5008EDC8-280E-40C5-ABBA-2E7220D67487}" dt="2021-12-21T04:15:56.384" v="849" actId="2696"/>
        <pc:sldMkLst>
          <pc:docMk/>
          <pc:sldMk cId="2646010759" sldId="347"/>
        </pc:sldMkLst>
        <pc:spChg chg="mod">
          <ac:chgData name="Joshua Dymock" userId="13f47e97-7345-4721-a661-457face2c382" providerId="ADAL" clId="{5008EDC8-280E-40C5-ABBA-2E7220D67487}" dt="2021-12-21T03:58:42.848" v="321" actId="20577"/>
          <ac:spMkLst>
            <pc:docMk/>
            <pc:sldMk cId="2646010759" sldId="347"/>
            <ac:spMk id="4" creationId="{A1F10308-317A-1A45-8CF6-234712DE6B75}"/>
          </ac:spMkLst>
        </pc:spChg>
      </pc:sldChg>
      <pc:sldChg chg="modSp">
        <pc:chgData name="Joshua Dymock" userId="13f47e97-7345-4721-a661-457face2c382" providerId="ADAL" clId="{5008EDC8-280E-40C5-ABBA-2E7220D67487}" dt="2021-12-22T03:20:25.861" v="970" actId="113"/>
        <pc:sldMkLst>
          <pc:docMk/>
          <pc:sldMk cId="2813941083" sldId="348"/>
        </pc:sldMkLst>
        <pc:spChg chg="mod">
          <ac:chgData name="Joshua Dymock" userId="13f47e97-7345-4721-a661-457face2c382" providerId="ADAL" clId="{5008EDC8-280E-40C5-ABBA-2E7220D67487}" dt="2021-12-22T03:20:25.861" v="970" actId="113"/>
          <ac:spMkLst>
            <pc:docMk/>
            <pc:sldMk cId="2813941083" sldId="348"/>
            <ac:spMk id="4" creationId="{92DCD095-14DA-41B2-95EF-F97AA75953E5}"/>
          </ac:spMkLst>
        </pc:spChg>
        <pc:spChg chg="mod">
          <ac:chgData name="Joshua Dymock" userId="13f47e97-7345-4721-a661-457face2c382" providerId="ADAL" clId="{5008EDC8-280E-40C5-ABBA-2E7220D67487}" dt="2021-12-21T03:58:38.269" v="320" actId="20577"/>
          <ac:spMkLst>
            <pc:docMk/>
            <pc:sldMk cId="2813941083" sldId="348"/>
            <ac:spMk id="5" creationId="{A1F10308-317A-1A45-8CF6-234712DE6B75}"/>
          </ac:spMkLst>
        </pc:spChg>
      </pc:sldChg>
      <pc:sldChg chg="modSp modTransition delCm">
        <pc:chgData name="Joshua Dymock" userId="13f47e97-7345-4721-a661-457face2c382" providerId="ADAL" clId="{5008EDC8-280E-40C5-ABBA-2E7220D67487}" dt="2021-12-22T03:19:58.497" v="962"/>
        <pc:sldMkLst>
          <pc:docMk/>
          <pc:sldMk cId="1457832832" sldId="349"/>
        </pc:sldMkLst>
        <pc:spChg chg="mod">
          <ac:chgData name="Joshua Dymock" userId="13f47e97-7345-4721-a661-457face2c382" providerId="ADAL" clId="{5008EDC8-280E-40C5-ABBA-2E7220D67487}" dt="2021-12-21T03:58:29.786" v="319" actId="20577"/>
          <ac:spMkLst>
            <pc:docMk/>
            <pc:sldMk cId="1457832832" sldId="349"/>
            <ac:spMk id="4" creationId="{A1F10308-317A-1A45-8CF6-234712DE6B75}"/>
          </ac:spMkLst>
        </pc:spChg>
      </pc:sldChg>
      <pc:sldChg chg="modSp">
        <pc:chgData name="Joshua Dymock" userId="13f47e97-7345-4721-a661-457face2c382" providerId="ADAL" clId="{5008EDC8-280E-40C5-ABBA-2E7220D67487}" dt="2021-12-21T04:04:08.375" v="328" actId="20577"/>
        <pc:sldMkLst>
          <pc:docMk/>
          <pc:sldMk cId="790417136" sldId="350"/>
        </pc:sldMkLst>
        <pc:spChg chg="mod">
          <ac:chgData name="Joshua Dymock" userId="13f47e97-7345-4721-a661-457face2c382" providerId="ADAL" clId="{5008EDC8-280E-40C5-ABBA-2E7220D67487}" dt="2021-12-21T04:04:08.375" v="328" actId="20577"/>
          <ac:spMkLst>
            <pc:docMk/>
            <pc:sldMk cId="790417136" sldId="350"/>
            <ac:spMk id="3" creationId="{A1F10308-317A-1A45-8CF6-234712DE6B75}"/>
          </ac:spMkLst>
        </pc:spChg>
      </pc:sldChg>
      <pc:sldChg chg="modSp delCm modNotesTx">
        <pc:chgData name="Joshua Dymock" userId="13f47e97-7345-4721-a661-457face2c382" providerId="ADAL" clId="{5008EDC8-280E-40C5-ABBA-2E7220D67487}" dt="2021-12-21T04:06:19.947" v="353" actId="20577"/>
        <pc:sldMkLst>
          <pc:docMk/>
          <pc:sldMk cId="606901424" sldId="351"/>
        </pc:sldMkLst>
        <pc:spChg chg="mod">
          <ac:chgData name="Joshua Dymock" userId="13f47e97-7345-4721-a661-457face2c382" providerId="ADAL" clId="{5008EDC8-280E-40C5-ABBA-2E7220D67487}" dt="2021-12-21T04:06:19.947" v="353" actId="20577"/>
          <ac:spMkLst>
            <pc:docMk/>
            <pc:sldMk cId="606901424" sldId="351"/>
            <ac:spMk id="2" creationId="{BCABA19E-33B0-F947-BDEA-076D6213E06B}"/>
          </ac:spMkLst>
        </pc:spChg>
        <pc:spChg chg="mod">
          <ac:chgData name="Joshua Dymock" userId="13f47e97-7345-4721-a661-457face2c382" providerId="ADAL" clId="{5008EDC8-280E-40C5-ABBA-2E7220D67487}" dt="2021-12-21T03:57:04.435" v="296" actId="20577"/>
          <ac:spMkLst>
            <pc:docMk/>
            <pc:sldMk cId="606901424" sldId="351"/>
            <ac:spMk id="11" creationId="{A1F10308-317A-1A45-8CF6-234712DE6B75}"/>
          </ac:spMkLst>
        </pc:spChg>
        <pc:spChg chg="mod">
          <ac:chgData name="Joshua Dymock" userId="13f47e97-7345-4721-a661-457face2c382" providerId="ADAL" clId="{5008EDC8-280E-40C5-ABBA-2E7220D67487}" dt="2021-12-21T03:56:59.362" v="295" actId="20577"/>
          <ac:spMkLst>
            <pc:docMk/>
            <pc:sldMk cId="606901424" sldId="351"/>
            <ac:spMk id="17" creationId="{00000000-0000-0000-0000-000000000000}"/>
          </ac:spMkLst>
        </pc:spChg>
      </pc:sldChg>
      <pc:sldChg chg="modSp del">
        <pc:chgData name="Joshua Dymock" userId="13f47e97-7345-4721-a661-457face2c382" providerId="ADAL" clId="{5008EDC8-280E-40C5-ABBA-2E7220D67487}" dt="2021-12-21T04:05:47.263" v="334" actId="2696"/>
        <pc:sldMkLst>
          <pc:docMk/>
          <pc:sldMk cId="1135571276" sldId="352"/>
        </pc:sldMkLst>
        <pc:spChg chg="mod">
          <ac:chgData name="Joshua Dymock" userId="13f47e97-7345-4721-a661-457face2c382" providerId="ADAL" clId="{5008EDC8-280E-40C5-ABBA-2E7220D67487}" dt="2021-12-21T03:57:25.432" v="305" actId="20577"/>
          <ac:spMkLst>
            <pc:docMk/>
            <pc:sldMk cId="1135571276" sldId="352"/>
            <ac:spMk id="11" creationId="{A1F10308-317A-1A45-8CF6-234712DE6B75}"/>
          </ac:spMkLst>
        </pc:spChg>
      </pc:sldChg>
      <pc:sldChg chg="modSp delCm modNotesTx">
        <pc:chgData name="Joshua Dymock" userId="13f47e97-7345-4721-a661-457face2c382" providerId="ADAL" clId="{5008EDC8-280E-40C5-ABBA-2E7220D67487}" dt="2021-12-21T04:06:35.289" v="359" actId="20577"/>
        <pc:sldMkLst>
          <pc:docMk/>
          <pc:sldMk cId="382831463" sldId="355"/>
        </pc:sldMkLst>
        <pc:spChg chg="mod">
          <ac:chgData name="Joshua Dymock" userId="13f47e97-7345-4721-a661-457face2c382" providerId="ADAL" clId="{5008EDC8-280E-40C5-ABBA-2E7220D67487}" dt="2021-12-21T04:06:35.289" v="359" actId="20577"/>
          <ac:spMkLst>
            <pc:docMk/>
            <pc:sldMk cId="382831463" sldId="355"/>
            <ac:spMk id="2" creationId="{BCABA19E-33B0-F947-BDEA-076D6213E06B}"/>
          </ac:spMkLst>
        </pc:spChg>
        <pc:spChg chg="mod">
          <ac:chgData name="Joshua Dymock" userId="13f47e97-7345-4721-a661-457face2c382" providerId="ADAL" clId="{5008EDC8-280E-40C5-ABBA-2E7220D67487}" dt="2021-12-21T04:05:57.019" v="337" actId="113"/>
          <ac:spMkLst>
            <pc:docMk/>
            <pc:sldMk cId="382831463" sldId="355"/>
            <ac:spMk id="4" creationId="{289D28DE-8E75-F249-BBD8-82300AD8FA15}"/>
          </ac:spMkLst>
        </pc:spChg>
        <pc:spChg chg="mod">
          <ac:chgData name="Joshua Dymock" userId="13f47e97-7345-4721-a661-457face2c382" providerId="ADAL" clId="{5008EDC8-280E-40C5-ABBA-2E7220D67487}" dt="2021-12-21T03:57:29.341" v="306" actId="20577"/>
          <ac:spMkLst>
            <pc:docMk/>
            <pc:sldMk cId="382831463" sldId="355"/>
            <ac:spMk id="11" creationId="{A1F10308-317A-1A45-8CF6-234712DE6B75}"/>
          </ac:spMkLst>
        </pc:spChg>
      </pc:sldChg>
      <pc:sldChg chg="modSp del ord">
        <pc:chgData name="Joshua Dymock" userId="13f47e97-7345-4721-a661-457face2c382" providerId="ADAL" clId="{5008EDC8-280E-40C5-ABBA-2E7220D67487}" dt="2021-12-21T04:08:42.326" v="394" actId="2696"/>
        <pc:sldMkLst>
          <pc:docMk/>
          <pc:sldMk cId="668060141" sldId="356"/>
        </pc:sldMkLst>
        <pc:spChg chg="mod">
          <ac:chgData name="Joshua Dymock" userId="13f47e97-7345-4721-a661-457face2c382" providerId="ADAL" clId="{5008EDC8-280E-40C5-ABBA-2E7220D67487}" dt="2021-12-21T03:57:32.310" v="307" actId="20577"/>
          <ac:spMkLst>
            <pc:docMk/>
            <pc:sldMk cId="668060141" sldId="356"/>
            <ac:spMk id="11" creationId="{A1F10308-317A-1A45-8CF6-234712DE6B75}"/>
          </ac:spMkLst>
        </pc:spChg>
      </pc:sldChg>
      <pc:sldChg chg="modSp del">
        <pc:chgData name="Joshua Dymock" userId="13f47e97-7345-4721-a661-457face2c382" providerId="ADAL" clId="{5008EDC8-280E-40C5-ABBA-2E7220D67487}" dt="2021-12-21T04:10:13.980" v="414" actId="2696"/>
        <pc:sldMkLst>
          <pc:docMk/>
          <pc:sldMk cId="2017143948" sldId="357"/>
        </pc:sldMkLst>
        <pc:spChg chg="mod">
          <ac:chgData name="Joshua Dymock" userId="13f47e97-7345-4721-a661-457face2c382" providerId="ADAL" clId="{5008EDC8-280E-40C5-ABBA-2E7220D67487}" dt="2021-12-21T03:57:53.804" v="311" actId="20577"/>
          <ac:spMkLst>
            <pc:docMk/>
            <pc:sldMk cId="2017143948" sldId="357"/>
            <ac:spMk id="9" creationId="{A1F10308-317A-1A45-8CF6-234712DE6B75}"/>
          </ac:spMkLst>
        </pc:spChg>
      </pc:sldChg>
      <pc:sldChg chg="modSp del">
        <pc:chgData name="Joshua Dymock" userId="13f47e97-7345-4721-a661-457face2c382" providerId="ADAL" clId="{5008EDC8-280E-40C5-ABBA-2E7220D67487}" dt="2021-12-21T04:10:13.986" v="415" actId="2696"/>
        <pc:sldMkLst>
          <pc:docMk/>
          <pc:sldMk cId="3989854749" sldId="358"/>
        </pc:sldMkLst>
        <pc:spChg chg="mod">
          <ac:chgData name="Joshua Dymock" userId="13f47e97-7345-4721-a661-457face2c382" providerId="ADAL" clId="{5008EDC8-280E-40C5-ABBA-2E7220D67487}" dt="2021-12-21T03:57:59.543" v="312" actId="20577"/>
          <ac:spMkLst>
            <pc:docMk/>
            <pc:sldMk cId="3989854749" sldId="358"/>
            <ac:spMk id="9" creationId="{A1F10308-317A-1A45-8CF6-234712DE6B75}"/>
          </ac:spMkLst>
        </pc:spChg>
      </pc:sldChg>
      <pc:sldChg chg="modSp del">
        <pc:chgData name="Joshua Dymock" userId="13f47e97-7345-4721-a661-457face2c382" providerId="ADAL" clId="{5008EDC8-280E-40C5-ABBA-2E7220D67487}" dt="2021-12-21T04:10:13.999" v="416" actId="2696"/>
        <pc:sldMkLst>
          <pc:docMk/>
          <pc:sldMk cId="669026096" sldId="359"/>
        </pc:sldMkLst>
        <pc:spChg chg="mod">
          <ac:chgData name="Joshua Dymock" userId="13f47e97-7345-4721-a661-457face2c382" providerId="ADAL" clId="{5008EDC8-280E-40C5-ABBA-2E7220D67487}" dt="2021-12-21T03:58:04.158" v="313" actId="20577"/>
          <ac:spMkLst>
            <pc:docMk/>
            <pc:sldMk cId="669026096" sldId="359"/>
            <ac:spMk id="9" creationId="{A1F10308-317A-1A45-8CF6-234712DE6B75}"/>
          </ac:spMkLst>
        </pc:spChg>
      </pc:sldChg>
      <pc:sldChg chg="modSp add del delCm modNotesTx">
        <pc:chgData name="Joshua Dymock" userId="13f47e97-7345-4721-a661-457face2c382" providerId="ADAL" clId="{5008EDC8-280E-40C5-ABBA-2E7220D67487}" dt="2021-12-22T03:13:35.262" v="940" actId="2696"/>
        <pc:sldMkLst>
          <pc:docMk/>
          <pc:sldMk cId="348712449" sldId="361"/>
        </pc:sldMkLst>
        <pc:spChg chg="mod">
          <ac:chgData name="Joshua Dymock" userId="13f47e97-7345-4721-a661-457face2c382" providerId="ADAL" clId="{5008EDC8-280E-40C5-ABBA-2E7220D67487}" dt="2021-12-21T04:09:39.773" v="410" actId="20577"/>
          <ac:spMkLst>
            <pc:docMk/>
            <pc:sldMk cId="348712449" sldId="361"/>
            <ac:spMk id="2" creationId="{BCABA19E-33B0-F947-BDEA-076D6213E06B}"/>
          </ac:spMkLst>
        </pc:spChg>
        <pc:spChg chg="mod">
          <ac:chgData name="Joshua Dymock" userId="13f47e97-7345-4721-a661-457face2c382" providerId="ADAL" clId="{5008EDC8-280E-40C5-ABBA-2E7220D67487}" dt="2021-12-21T04:10:29.162" v="430" actId="1036"/>
          <ac:spMkLst>
            <pc:docMk/>
            <pc:sldMk cId="348712449" sldId="361"/>
            <ac:spMk id="4" creationId="{289D28DE-8E75-F249-BBD8-82300AD8FA15}"/>
          </ac:spMkLst>
        </pc:spChg>
        <pc:spChg chg="mod">
          <ac:chgData name="Joshua Dymock" userId="13f47e97-7345-4721-a661-457face2c382" providerId="ADAL" clId="{5008EDC8-280E-40C5-ABBA-2E7220D67487}" dt="2021-12-21T03:58:07.453" v="314" actId="20577"/>
          <ac:spMkLst>
            <pc:docMk/>
            <pc:sldMk cId="348712449" sldId="361"/>
            <ac:spMk id="9" creationId="{A1F10308-317A-1A45-8CF6-234712DE6B75}"/>
          </ac:spMkLst>
        </pc:spChg>
      </pc:sldChg>
      <pc:sldChg chg="modSp add delCm modNotesTx">
        <pc:chgData name="Joshua Dymock" userId="13f47e97-7345-4721-a661-457face2c382" providerId="ADAL" clId="{5008EDC8-280E-40C5-ABBA-2E7220D67487}" dt="2021-12-21T04:08:34.492" v="393"/>
        <pc:sldMkLst>
          <pc:docMk/>
          <pc:sldMk cId="1980716720" sldId="362"/>
        </pc:sldMkLst>
        <pc:spChg chg="mod">
          <ac:chgData name="Joshua Dymock" userId="13f47e97-7345-4721-a661-457face2c382" providerId="ADAL" clId="{5008EDC8-280E-40C5-ABBA-2E7220D67487}" dt="2021-12-21T04:07:36.429" v="372" actId="207"/>
          <ac:spMkLst>
            <pc:docMk/>
            <pc:sldMk cId="1980716720" sldId="362"/>
            <ac:spMk id="2" creationId="{BCABA19E-33B0-F947-BDEA-076D6213E06B}"/>
          </ac:spMkLst>
        </pc:spChg>
        <pc:spChg chg="mod">
          <ac:chgData name="Joshua Dymock" userId="13f47e97-7345-4721-a661-457face2c382" providerId="ADAL" clId="{5008EDC8-280E-40C5-ABBA-2E7220D67487}" dt="2021-12-21T04:07:25.183" v="370" actId="113"/>
          <ac:spMkLst>
            <pc:docMk/>
            <pc:sldMk cId="1980716720" sldId="362"/>
            <ac:spMk id="4" creationId="{289D28DE-8E75-F249-BBD8-82300AD8FA15}"/>
          </ac:spMkLst>
        </pc:spChg>
      </pc:sldChg>
      <pc:sldChg chg="addSp delSp modSp add modAnim">
        <pc:chgData name="Joshua Dymock" userId="13f47e97-7345-4721-a661-457face2c382" providerId="ADAL" clId="{5008EDC8-280E-40C5-ABBA-2E7220D67487}" dt="2021-12-22T03:12:22.391" v="938" actId="1076"/>
        <pc:sldMkLst>
          <pc:docMk/>
          <pc:sldMk cId="2574535528" sldId="363"/>
        </pc:sldMkLst>
        <pc:spChg chg="mod">
          <ac:chgData name="Joshua Dymock" userId="13f47e97-7345-4721-a661-457face2c382" providerId="ADAL" clId="{5008EDC8-280E-40C5-ABBA-2E7220D67487}" dt="2021-12-22T03:12:09.637" v="936" actId="122"/>
          <ac:spMkLst>
            <pc:docMk/>
            <pc:sldMk cId="2574535528" sldId="363"/>
            <ac:spMk id="2" creationId="{1B0F3DEC-35FB-E548-B384-DA96DD1B0131}"/>
          </ac:spMkLst>
        </pc:spChg>
        <pc:spChg chg="del">
          <ac:chgData name="Joshua Dymock" userId="13f47e97-7345-4721-a661-457face2c382" providerId="ADAL" clId="{5008EDC8-280E-40C5-ABBA-2E7220D67487}" dt="2021-12-22T03:11:07.378" v="894"/>
          <ac:spMkLst>
            <pc:docMk/>
            <pc:sldMk cId="2574535528" sldId="363"/>
            <ac:spMk id="3" creationId="{15E0EAC4-8B6F-DF42-8535-9EEDC48F5B39}"/>
          </ac:spMkLst>
        </pc:spChg>
        <pc:spChg chg="add del mod">
          <ac:chgData name="Joshua Dymock" userId="13f47e97-7345-4721-a661-457face2c382" providerId="ADAL" clId="{5008EDC8-280E-40C5-ABBA-2E7220D67487}" dt="2021-12-22T03:11:12.348" v="896"/>
          <ac:spMkLst>
            <pc:docMk/>
            <pc:sldMk cId="2574535528" sldId="363"/>
            <ac:spMk id="4" creationId="{D536750A-78C5-47C9-A3A4-D5F87857EB59}"/>
          </ac:spMkLst>
        </pc:spChg>
        <pc:spChg chg="del">
          <ac:chgData name="Joshua Dymock" userId="13f47e97-7345-4721-a661-457face2c382" providerId="ADAL" clId="{5008EDC8-280E-40C5-ABBA-2E7220D67487}" dt="2021-12-22T03:11:09.583" v="895"/>
          <ac:spMkLst>
            <pc:docMk/>
            <pc:sldMk cId="2574535528" sldId="363"/>
            <ac:spMk id="5" creationId="{28624A3F-EC0D-4A34-9C9C-70C2537B078A}"/>
          </ac:spMkLst>
        </pc:spChg>
        <pc:spChg chg="mod">
          <ac:chgData name="Joshua Dymock" userId="13f47e97-7345-4721-a661-457face2c382" providerId="ADAL" clId="{5008EDC8-280E-40C5-ABBA-2E7220D67487}" dt="2021-12-22T03:12:22.391" v="938" actId="1076"/>
          <ac:spMkLst>
            <pc:docMk/>
            <pc:sldMk cId="2574535528" sldId="363"/>
            <ac:spMk id="9" creationId="{2B387FCF-2145-470E-8E19-8946537A698A}"/>
          </ac:spMkLst>
        </pc:spChg>
        <pc:cxnChg chg="del">
          <ac:chgData name="Joshua Dymock" userId="13f47e97-7345-4721-a661-457face2c382" providerId="ADAL" clId="{5008EDC8-280E-40C5-ABBA-2E7220D67487}" dt="2021-12-22T03:11:13.905" v="897"/>
          <ac:cxnSpMkLst>
            <pc:docMk/>
            <pc:sldMk cId="2574535528" sldId="363"/>
            <ac:cxnSpMk id="7" creationId="{159758F6-EF65-4AFE-B6AE-503A30499D71}"/>
          </ac:cxnSpMkLst>
        </pc:cxnChg>
      </pc:sldChg>
      <pc:sldChg chg="modSp add">
        <pc:chgData name="Joshua Dymock" userId="13f47e97-7345-4721-a661-457face2c382" providerId="ADAL" clId="{5008EDC8-280E-40C5-ABBA-2E7220D67487}" dt="2021-12-22T03:14:14.581" v="943" actId="113"/>
        <pc:sldMkLst>
          <pc:docMk/>
          <pc:sldMk cId="1056490293" sldId="364"/>
        </pc:sldMkLst>
        <pc:spChg chg="mod">
          <ac:chgData name="Joshua Dymock" userId="13f47e97-7345-4721-a661-457face2c382" providerId="ADAL" clId="{5008EDC8-280E-40C5-ABBA-2E7220D67487}" dt="2021-12-22T03:14:14.581" v="943" actId="113"/>
          <ac:spMkLst>
            <pc:docMk/>
            <pc:sldMk cId="1056490293" sldId="364"/>
            <ac:spMk id="4" creationId="{289D28DE-8E75-F249-BBD8-82300AD8FA15}"/>
          </ac:spMkLst>
        </pc:spChg>
      </pc:sldChg>
      <pc:sldChg chg="modSp add ord">
        <pc:chgData name="Joshua Dymock" userId="13f47e97-7345-4721-a661-457face2c382" providerId="ADAL" clId="{5008EDC8-280E-40C5-ABBA-2E7220D67487}" dt="2021-12-22T03:14:40.074" v="949" actId="113"/>
        <pc:sldMkLst>
          <pc:docMk/>
          <pc:sldMk cId="2805856979" sldId="365"/>
        </pc:sldMkLst>
        <pc:spChg chg="mod">
          <ac:chgData name="Joshua Dymock" userId="13f47e97-7345-4721-a661-457face2c382" providerId="ADAL" clId="{5008EDC8-280E-40C5-ABBA-2E7220D67487}" dt="2021-12-22T03:14:40.074" v="949" actId="113"/>
          <ac:spMkLst>
            <pc:docMk/>
            <pc:sldMk cId="2805856979" sldId="365"/>
            <ac:spMk id="4" creationId="{289D28DE-8E75-F249-BBD8-82300AD8FA15}"/>
          </ac:spMkLst>
        </pc:spChg>
      </pc:sldChg>
      <pc:sldChg chg="modSp add ord">
        <pc:chgData name="Joshua Dymock" userId="13f47e97-7345-4721-a661-457face2c382" providerId="ADAL" clId="{5008EDC8-280E-40C5-ABBA-2E7220D67487}" dt="2021-12-22T03:15:25.256" v="961" actId="1035"/>
        <pc:sldMkLst>
          <pc:docMk/>
          <pc:sldMk cId="4251286049" sldId="366"/>
        </pc:sldMkLst>
        <pc:spChg chg="mod">
          <ac:chgData name="Joshua Dymock" userId="13f47e97-7345-4721-a661-457face2c382" providerId="ADAL" clId="{5008EDC8-280E-40C5-ABBA-2E7220D67487}" dt="2021-12-22T03:15:25.256" v="961" actId="1035"/>
          <ac:spMkLst>
            <pc:docMk/>
            <pc:sldMk cId="4251286049" sldId="366"/>
            <ac:spMk id="4" creationId="{289D28DE-8E75-F249-BBD8-82300AD8FA15}"/>
          </ac:spMkLst>
        </pc:spChg>
      </pc:sldChg>
      <pc:sldMasterChg chg="delSldLayout">
        <pc:chgData name="Joshua Dymock" userId="13f47e97-7345-4721-a661-457face2c382" providerId="ADAL" clId="{5008EDC8-280E-40C5-ABBA-2E7220D67487}" dt="2021-12-21T04:10:58.514" v="434" actId="2696"/>
        <pc:sldMasterMkLst>
          <pc:docMk/>
          <pc:sldMasterMk cId="1233805520" sldId="2147483648"/>
        </pc:sldMasterMkLst>
        <pc:sldLayoutChg chg="del">
          <pc:chgData name="Joshua Dymock" userId="13f47e97-7345-4721-a661-457face2c382" providerId="ADAL" clId="{5008EDC8-280E-40C5-ABBA-2E7220D67487}" dt="2021-12-21T04:10:58.514" v="434" actId="2696"/>
          <pc:sldLayoutMkLst>
            <pc:docMk/>
            <pc:sldMasterMk cId="1233805520" sldId="2147483648"/>
            <pc:sldLayoutMk cId="1773292977" sldId="2147483715"/>
          </pc:sldLayoutMkLst>
        </pc:sldLayoutChg>
      </pc:sldMaster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2" dt="2022-01-18T16:55:19.202" idx="27">
    <p:pos x="10" y="10"/>
    <p:text>The speaker's notes here seem to refer to the TEEL paragraph structure not the PEAL paragraph structure.</p:text>
    <p:extLst>
      <p:ext uri="{C676402C-5697-4E1C-873F-D02D1690AC5C}">
        <p15:threadingInfo xmlns:p15="http://schemas.microsoft.com/office/powerpoint/2012/main" timeZoneBias="-6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227BE0-8D26-2C46-B592-87513771FDEF}" type="datetimeFigureOut">
              <a:rPr lang="en-US" smtClean="0"/>
              <a:t>1/28/2022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364B19-607B-B942-B14B-DB932692D378}" type="slidenum">
              <a:rPr lang="en-US" smtClean="0"/>
              <a:t>‹#›</a:t>
            </a:fld>
            <a:endParaRPr lang="en-US" dirty="0"/>
          </a:p>
        </p:txBody>
      </p:sp>
    </p:spTree>
    <p:extLst>
      <p:ext uri="{BB962C8B-B14F-4D97-AF65-F5344CB8AC3E}">
        <p14:creationId xmlns:p14="http://schemas.microsoft.com/office/powerpoint/2010/main" val="1015148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AU" sz="1200" b="1" dirty="0">
                <a:solidFill>
                  <a:schemeClr val="accent1">
                    <a:lumMod val="50000"/>
                  </a:schemeClr>
                </a:solidFill>
              </a:rPr>
              <a:t>If you’re not sure which is the case for your assignment task, ask your teacher or speak with a HELPS Advisor.</a:t>
            </a:r>
          </a:p>
        </p:txBody>
      </p:sp>
      <p:sp>
        <p:nvSpPr>
          <p:cNvPr id="4" name="Slide Number Placeholder 3"/>
          <p:cNvSpPr>
            <a:spLocks noGrp="1"/>
          </p:cNvSpPr>
          <p:nvPr>
            <p:ph type="sldNum" sz="quarter" idx="10"/>
          </p:nvPr>
        </p:nvSpPr>
        <p:spPr/>
        <p:txBody>
          <a:bodyPr/>
          <a:lstStyle/>
          <a:p>
            <a:fld id="{11364B19-607B-B942-B14B-DB932692D378}" type="slidenum">
              <a:rPr lang="en-US" smtClean="0"/>
              <a:t>3</a:t>
            </a:fld>
            <a:endParaRPr lang="en-US" dirty="0"/>
          </a:p>
        </p:txBody>
      </p:sp>
    </p:spTree>
    <p:extLst>
      <p:ext uri="{BB962C8B-B14F-4D97-AF65-F5344CB8AC3E}">
        <p14:creationId xmlns:p14="http://schemas.microsoft.com/office/powerpoint/2010/main" val="842399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AU" sz="1200" b="0" dirty="0">
                <a:solidFill>
                  <a:schemeClr val="accent1">
                    <a:lumMod val="50000"/>
                  </a:schemeClr>
                </a:solidFill>
              </a:rPr>
              <a:t>The</a:t>
            </a:r>
            <a:r>
              <a:rPr lang="en-AU" sz="1200" b="0" baseline="0" dirty="0">
                <a:solidFill>
                  <a:schemeClr val="accent1">
                    <a:lumMod val="50000"/>
                  </a:schemeClr>
                </a:solidFill>
              </a:rPr>
              <a:t> thesis statement is your argument, or the main point you want to make about the topic. Most essays and reports require you to have a central argument, or main point, that you’re trying to convince the reader to accept. </a:t>
            </a:r>
            <a:endParaRPr lang="en-AU" sz="1200" b="0" dirty="0">
              <a:solidFill>
                <a:schemeClr val="accent1">
                  <a:lumMod val="50000"/>
                </a:schemeClr>
              </a:solidFill>
            </a:endParaRPr>
          </a:p>
        </p:txBody>
      </p:sp>
      <p:sp>
        <p:nvSpPr>
          <p:cNvPr id="4" name="Slide Number Placeholder 3"/>
          <p:cNvSpPr>
            <a:spLocks noGrp="1"/>
          </p:cNvSpPr>
          <p:nvPr>
            <p:ph type="sldNum" sz="quarter" idx="10"/>
          </p:nvPr>
        </p:nvSpPr>
        <p:spPr/>
        <p:txBody>
          <a:bodyPr/>
          <a:lstStyle/>
          <a:p>
            <a:fld id="{11364B19-607B-B942-B14B-DB932692D378}" type="slidenum">
              <a:rPr lang="en-US" smtClean="0"/>
              <a:t>12</a:t>
            </a:fld>
            <a:endParaRPr lang="en-US" dirty="0"/>
          </a:p>
        </p:txBody>
      </p:sp>
    </p:spTree>
    <p:extLst>
      <p:ext uri="{BB962C8B-B14F-4D97-AF65-F5344CB8AC3E}">
        <p14:creationId xmlns:p14="http://schemas.microsoft.com/office/powerpoint/2010/main" val="21966071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AU" sz="1200" b="1" dirty="0">
              <a:solidFill>
                <a:schemeClr val="accent1">
                  <a:lumMod val="50000"/>
                </a:schemeClr>
              </a:solidFill>
            </a:endParaRPr>
          </a:p>
        </p:txBody>
      </p:sp>
      <p:sp>
        <p:nvSpPr>
          <p:cNvPr id="4" name="Slide Number Placeholder 3"/>
          <p:cNvSpPr>
            <a:spLocks noGrp="1"/>
          </p:cNvSpPr>
          <p:nvPr>
            <p:ph type="sldNum" sz="quarter" idx="10"/>
          </p:nvPr>
        </p:nvSpPr>
        <p:spPr/>
        <p:txBody>
          <a:bodyPr/>
          <a:lstStyle/>
          <a:p>
            <a:fld id="{11364B19-607B-B942-B14B-DB932692D378}" type="slidenum">
              <a:rPr lang="en-US" smtClean="0"/>
              <a:t>14</a:t>
            </a:fld>
            <a:endParaRPr lang="en-US" dirty="0"/>
          </a:p>
        </p:txBody>
      </p:sp>
    </p:spTree>
    <p:extLst>
      <p:ext uri="{BB962C8B-B14F-4D97-AF65-F5344CB8AC3E}">
        <p14:creationId xmlns:p14="http://schemas.microsoft.com/office/powerpoint/2010/main" val="40342386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aseline="0" dirty="0"/>
              <a:t>You can use key words from the assignment question to help create topic sentences that ensure you answer all aspects of the task, as well as guiding your reader through the structure of your argument.</a:t>
            </a:r>
          </a:p>
          <a:p>
            <a:endParaRPr lang="en-AU" baseline="0" dirty="0"/>
          </a:p>
          <a:p>
            <a:r>
              <a:rPr lang="en-AU" baseline="0" dirty="0"/>
              <a:t>The next step is to use your sources to provide evidence and examples that support your argument.</a:t>
            </a:r>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15</a:t>
            </a:fld>
            <a:endParaRPr lang="en-US" dirty="0"/>
          </a:p>
        </p:txBody>
      </p:sp>
    </p:spTree>
    <p:extLst>
      <p:ext uri="{BB962C8B-B14F-4D97-AF65-F5344CB8AC3E}">
        <p14:creationId xmlns:p14="http://schemas.microsoft.com/office/powerpoint/2010/main" val="15411901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Have</a:t>
            </a:r>
            <a:r>
              <a:rPr lang="en-AU" baseline="0" dirty="0"/>
              <a:t> you come across the PEAL paragraph structure before?</a:t>
            </a:r>
            <a:r>
              <a:rPr lang="en-AU" dirty="0"/>
              <a:t> What does each of the letters in PEAL represent (you’ve probably come across this before anyway, although possibly as TEAL, even TEEL), and then discuss where in the paragraph</a:t>
            </a:r>
            <a:r>
              <a:rPr lang="en-AU" baseline="0" dirty="0"/>
              <a:t> you can find each of these elements.</a:t>
            </a:r>
            <a:endParaRPr lang="en-AU" dirty="0"/>
          </a:p>
          <a:p>
            <a:endParaRPr lang="en-AU" dirty="0"/>
          </a:p>
          <a:p>
            <a:r>
              <a:rPr lang="en-AU" dirty="0"/>
              <a:t>This is an example of a basic PEAL paragraph</a:t>
            </a:r>
            <a:r>
              <a:rPr lang="en-AU" baseline="0" dirty="0"/>
              <a:t> structure.</a:t>
            </a:r>
          </a:p>
          <a:p>
            <a:endParaRPr lang="en-AU" baseline="0" dirty="0"/>
          </a:p>
          <a:p>
            <a:r>
              <a:rPr lang="en-AU" baseline="0" dirty="0"/>
              <a:t>P = Point (or Topic) of the paragraph</a:t>
            </a:r>
          </a:p>
          <a:p>
            <a:pPr marL="0" marR="0" lvl="0" indent="0" algn="l" defTabSz="914400" rtl="0" eaLnBrk="1" fontAlgn="auto" latinLnBrk="0" hangingPunct="1">
              <a:lnSpc>
                <a:spcPct val="100000"/>
              </a:lnSpc>
              <a:spcBef>
                <a:spcPts val="0"/>
              </a:spcBef>
              <a:spcAft>
                <a:spcPts val="0"/>
              </a:spcAft>
              <a:buClrTx/>
              <a:buSzTx/>
              <a:buFontTx/>
              <a:buNone/>
              <a:tabLst/>
              <a:defRPr/>
            </a:pPr>
            <a:r>
              <a:rPr lang="en-AU" baseline="0" dirty="0"/>
              <a:t>E = Explanation, Evidence and/or Examples</a:t>
            </a:r>
          </a:p>
          <a:p>
            <a:r>
              <a:rPr lang="en-AU" baseline="0" dirty="0"/>
              <a:t>A = Analysis</a:t>
            </a:r>
          </a:p>
          <a:p>
            <a:r>
              <a:rPr lang="en-AU" baseline="0" dirty="0"/>
              <a:t>L = Link to overall topic or assignment question</a:t>
            </a:r>
          </a:p>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16</a:t>
            </a:fld>
            <a:endParaRPr lang="en-US" dirty="0"/>
          </a:p>
        </p:txBody>
      </p:sp>
    </p:spTree>
    <p:extLst>
      <p:ext uri="{BB962C8B-B14F-4D97-AF65-F5344CB8AC3E}">
        <p14:creationId xmlns:p14="http://schemas.microsoft.com/office/powerpoint/2010/main" val="17922500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a:t>
            </a:r>
            <a:r>
              <a:rPr lang="en-AU" baseline="0" dirty="0"/>
              <a:t> topic sentence should ideally link the topic of the paragraph with the overall assignment question. In this case, starting with “One factor” makes it clear to the reader that this is not the only factor that will be discussed in the essay regarding causes of diabetes.</a:t>
            </a:r>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17</a:t>
            </a:fld>
            <a:endParaRPr lang="en-US" dirty="0"/>
          </a:p>
        </p:txBody>
      </p:sp>
    </p:spTree>
    <p:extLst>
      <p:ext uri="{BB962C8B-B14F-4D97-AF65-F5344CB8AC3E}">
        <p14:creationId xmlns:p14="http://schemas.microsoft.com/office/powerpoint/2010/main" val="24716353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second and</a:t>
            </a:r>
            <a:r>
              <a:rPr lang="en-AU" baseline="0" dirty="0"/>
              <a:t> third sentences provide some explanation and evidence (in the form of data? to support the claim that diet has worsened over the same period that diabetes has increased. However, this paragraph would be improved by demonstrating this link more clearly.</a:t>
            </a:r>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18</a:t>
            </a:fld>
            <a:endParaRPr lang="en-US" dirty="0"/>
          </a:p>
        </p:txBody>
      </p:sp>
    </p:spTree>
    <p:extLst>
      <p:ext uri="{BB962C8B-B14F-4D97-AF65-F5344CB8AC3E}">
        <p14:creationId xmlns:p14="http://schemas.microsoft.com/office/powerpoint/2010/main" val="32829330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Here, the writer’s voice (i.e. their analysis of the point or it’s supporting evidence) is evident by</a:t>
            </a:r>
            <a:r>
              <a:rPr lang="en-AU" baseline="0" dirty="0"/>
              <a:t> arguing that there is a clear link between</a:t>
            </a:r>
            <a:r>
              <a:rPr lang="en-AU" dirty="0"/>
              <a:t> the increase in sugar consumption</a:t>
            </a:r>
            <a:r>
              <a:rPr lang="en-AU" baseline="0" dirty="0"/>
              <a:t> and the increase diabetes rates. It’s important to explain your evidence and examples for the reader, and not just assume they understand it or know what point you’re trying to make by including it.</a:t>
            </a:r>
          </a:p>
        </p:txBody>
      </p:sp>
      <p:sp>
        <p:nvSpPr>
          <p:cNvPr id="4" name="Slide Number Placeholder 3"/>
          <p:cNvSpPr>
            <a:spLocks noGrp="1"/>
          </p:cNvSpPr>
          <p:nvPr>
            <p:ph type="sldNum" sz="quarter" idx="10"/>
          </p:nvPr>
        </p:nvSpPr>
        <p:spPr/>
        <p:txBody>
          <a:bodyPr/>
          <a:lstStyle/>
          <a:p>
            <a:fld id="{11364B19-607B-B942-B14B-DB932692D378}" type="slidenum">
              <a:rPr lang="en-US" smtClean="0"/>
              <a:t>19</a:t>
            </a:fld>
            <a:endParaRPr lang="en-US" dirty="0"/>
          </a:p>
        </p:txBody>
      </p:sp>
    </p:spTree>
    <p:extLst>
      <p:ext uri="{BB962C8B-B14F-4D97-AF65-F5344CB8AC3E}">
        <p14:creationId xmlns:p14="http://schemas.microsoft.com/office/powerpoint/2010/main" val="29390120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aseline="0" dirty="0"/>
          </a:p>
        </p:txBody>
      </p:sp>
      <p:sp>
        <p:nvSpPr>
          <p:cNvPr id="4" name="Slide Number Placeholder 3"/>
          <p:cNvSpPr>
            <a:spLocks noGrp="1"/>
          </p:cNvSpPr>
          <p:nvPr>
            <p:ph type="sldNum" sz="quarter" idx="10"/>
          </p:nvPr>
        </p:nvSpPr>
        <p:spPr/>
        <p:txBody>
          <a:bodyPr/>
          <a:lstStyle/>
          <a:p>
            <a:fld id="{11364B19-607B-B942-B14B-DB932692D378}" type="slidenum">
              <a:rPr lang="en-US" smtClean="0"/>
              <a:t>20</a:t>
            </a:fld>
            <a:endParaRPr lang="en-US" dirty="0"/>
          </a:p>
        </p:txBody>
      </p:sp>
    </p:spTree>
    <p:extLst>
      <p:ext uri="{BB962C8B-B14F-4D97-AF65-F5344CB8AC3E}">
        <p14:creationId xmlns:p14="http://schemas.microsoft.com/office/powerpoint/2010/main" val="3114663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aseline="0" dirty="0"/>
              <a:t>This paragraph follows a different structure, but is equally effective. How is it different to the typical PEAL structure?</a:t>
            </a:r>
          </a:p>
          <a:p>
            <a:endParaRPr lang="en-AU" baseline="0" dirty="0"/>
          </a:p>
          <a:p>
            <a:r>
              <a:rPr lang="en-AU" b="1" baseline="0" dirty="0"/>
              <a:t>ANSWER: </a:t>
            </a:r>
            <a:r>
              <a:rPr lang="en-AU" baseline="0" dirty="0"/>
              <a:t>It presents one perspective with some supporting evidence, but then rebuts this perspective by discrediting the evidence, and presenting evidence to support the counter-argument.</a:t>
            </a:r>
          </a:p>
        </p:txBody>
      </p:sp>
      <p:sp>
        <p:nvSpPr>
          <p:cNvPr id="4" name="Slide Number Placeholder 3"/>
          <p:cNvSpPr>
            <a:spLocks noGrp="1"/>
          </p:cNvSpPr>
          <p:nvPr>
            <p:ph type="sldNum" sz="quarter" idx="10"/>
          </p:nvPr>
        </p:nvSpPr>
        <p:spPr/>
        <p:txBody>
          <a:bodyPr/>
          <a:lstStyle/>
          <a:p>
            <a:fld id="{11364B19-607B-B942-B14B-DB932692D378}" type="slidenum">
              <a:rPr lang="en-US" smtClean="0"/>
              <a:t>21</a:t>
            </a:fld>
            <a:endParaRPr lang="en-US" dirty="0"/>
          </a:p>
        </p:txBody>
      </p:sp>
    </p:spTree>
    <p:extLst>
      <p:ext uri="{BB962C8B-B14F-4D97-AF65-F5344CB8AC3E}">
        <p14:creationId xmlns:p14="http://schemas.microsoft.com/office/powerpoint/2010/main" val="13288617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aseline="0" dirty="0"/>
              <a:t>This paragraph follows a different structure, but is equally effective. How is it different to the typical PEAL structure?</a:t>
            </a:r>
          </a:p>
          <a:p>
            <a:endParaRPr lang="en-AU" baseline="0" dirty="0"/>
          </a:p>
          <a:p>
            <a:r>
              <a:rPr lang="en-AU" b="1" baseline="0" dirty="0"/>
              <a:t>ANSWER: </a:t>
            </a:r>
            <a:r>
              <a:rPr lang="en-AU" baseline="0" dirty="0"/>
              <a:t>It presents one perspective with some supporting evidence, but then rebuts this perspective by discrediting the evidence, and presenting evidence to support the counter-argument.</a:t>
            </a:r>
          </a:p>
        </p:txBody>
      </p:sp>
      <p:sp>
        <p:nvSpPr>
          <p:cNvPr id="4" name="Slide Number Placeholder 3"/>
          <p:cNvSpPr>
            <a:spLocks noGrp="1"/>
          </p:cNvSpPr>
          <p:nvPr>
            <p:ph type="sldNum" sz="quarter" idx="10"/>
          </p:nvPr>
        </p:nvSpPr>
        <p:spPr/>
        <p:txBody>
          <a:bodyPr/>
          <a:lstStyle/>
          <a:p>
            <a:fld id="{11364B19-607B-B942-B14B-DB932692D378}" type="slidenum">
              <a:rPr lang="en-US" smtClean="0"/>
              <a:t>22</a:t>
            </a:fld>
            <a:endParaRPr lang="en-US" dirty="0"/>
          </a:p>
        </p:txBody>
      </p:sp>
    </p:spTree>
    <p:extLst>
      <p:ext uri="{BB962C8B-B14F-4D97-AF65-F5344CB8AC3E}">
        <p14:creationId xmlns:p14="http://schemas.microsoft.com/office/powerpoint/2010/main" val="143978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a:t>
            </a:r>
            <a:r>
              <a:rPr lang="en-AU" baseline="0" dirty="0"/>
              <a:t> question clearly expects a yes or no answer (i.e. yes, organisational culture impacts performance, or no, it doesn’t).</a:t>
            </a:r>
          </a:p>
          <a:p>
            <a:endParaRPr lang="en-AU" baseline="0" dirty="0"/>
          </a:p>
          <a:p>
            <a:r>
              <a:rPr lang="en-AU" baseline="0" dirty="0"/>
              <a:t>Many students think they have to say ‘yes’ in response to these types of questions because that’s the lecturer’s opinion. However, you have complete choice over which opinion you give. The important aspect is that your argument must be clearly expressed and based on strong evidence. This is the key to a successful assignment, regardless of which opinion you give.</a:t>
            </a:r>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4</a:t>
            </a:fld>
            <a:endParaRPr lang="en-US" dirty="0"/>
          </a:p>
        </p:txBody>
      </p:sp>
    </p:spTree>
    <p:extLst>
      <p:ext uri="{BB962C8B-B14F-4D97-AF65-F5344CB8AC3E}">
        <p14:creationId xmlns:p14="http://schemas.microsoft.com/office/powerpoint/2010/main" val="3694344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aseline="0" dirty="0"/>
              <a:t>This paragraph follows a different structure, but is equally effective. How is it different to the typical PEAL structure?</a:t>
            </a:r>
          </a:p>
          <a:p>
            <a:endParaRPr lang="en-AU" baseline="0" dirty="0"/>
          </a:p>
          <a:p>
            <a:r>
              <a:rPr lang="en-AU" b="1" baseline="0" dirty="0"/>
              <a:t>ANSWER: </a:t>
            </a:r>
            <a:r>
              <a:rPr lang="en-AU" baseline="0" dirty="0"/>
              <a:t>It presents one perspective with some supporting evidence, but then rebuts this perspective by discrediting the evidence, and presenting evidence to support the counter-argument.</a:t>
            </a:r>
          </a:p>
        </p:txBody>
      </p:sp>
      <p:sp>
        <p:nvSpPr>
          <p:cNvPr id="4" name="Slide Number Placeholder 3"/>
          <p:cNvSpPr>
            <a:spLocks noGrp="1"/>
          </p:cNvSpPr>
          <p:nvPr>
            <p:ph type="sldNum" sz="quarter" idx="10"/>
          </p:nvPr>
        </p:nvSpPr>
        <p:spPr/>
        <p:txBody>
          <a:bodyPr/>
          <a:lstStyle/>
          <a:p>
            <a:fld id="{11364B19-607B-B942-B14B-DB932692D378}" type="slidenum">
              <a:rPr lang="en-US" smtClean="0"/>
              <a:t>23</a:t>
            </a:fld>
            <a:endParaRPr lang="en-US" dirty="0"/>
          </a:p>
        </p:txBody>
      </p:sp>
    </p:spTree>
    <p:extLst>
      <p:ext uri="{BB962C8B-B14F-4D97-AF65-F5344CB8AC3E}">
        <p14:creationId xmlns:p14="http://schemas.microsoft.com/office/powerpoint/2010/main" val="555352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aseline="0" dirty="0"/>
              <a:t>This paragraph follows a different structure, but is equally effective. How is it different to the typical PEAL structure?</a:t>
            </a:r>
          </a:p>
          <a:p>
            <a:endParaRPr lang="en-AU" baseline="0" dirty="0"/>
          </a:p>
          <a:p>
            <a:r>
              <a:rPr lang="en-AU" b="1" baseline="0" dirty="0"/>
              <a:t>ANSWER: </a:t>
            </a:r>
            <a:r>
              <a:rPr lang="en-AU" baseline="0" dirty="0"/>
              <a:t>It presents one perspective with some supporting evidence, but then rebuts this perspective by discrediting the evidence, and presenting evidence to support the counter-argument.</a:t>
            </a:r>
          </a:p>
        </p:txBody>
      </p:sp>
      <p:sp>
        <p:nvSpPr>
          <p:cNvPr id="4" name="Slide Number Placeholder 3"/>
          <p:cNvSpPr>
            <a:spLocks noGrp="1"/>
          </p:cNvSpPr>
          <p:nvPr>
            <p:ph type="sldNum" sz="quarter" idx="10"/>
          </p:nvPr>
        </p:nvSpPr>
        <p:spPr/>
        <p:txBody>
          <a:bodyPr/>
          <a:lstStyle/>
          <a:p>
            <a:fld id="{11364B19-607B-B942-B14B-DB932692D378}" type="slidenum">
              <a:rPr lang="en-US" smtClean="0"/>
              <a:t>24</a:t>
            </a:fld>
            <a:endParaRPr lang="en-US" dirty="0"/>
          </a:p>
        </p:txBody>
      </p:sp>
    </p:spTree>
    <p:extLst>
      <p:ext uri="{BB962C8B-B14F-4D97-AF65-F5344CB8AC3E}">
        <p14:creationId xmlns:p14="http://schemas.microsoft.com/office/powerpoint/2010/main" val="42184993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AU" sz="1200" b="1" dirty="0">
              <a:solidFill>
                <a:schemeClr val="accent1">
                  <a:lumMod val="50000"/>
                </a:schemeClr>
              </a:solidFill>
            </a:endParaRPr>
          </a:p>
        </p:txBody>
      </p:sp>
      <p:sp>
        <p:nvSpPr>
          <p:cNvPr id="4" name="Slide Number Placeholder 3"/>
          <p:cNvSpPr>
            <a:spLocks noGrp="1"/>
          </p:cNvSpPr>
          <p:nvPr>
            <p:ph type="sldNum" sz="quarter" idx="10"/>
          </p:nvPr>
        </p:nvSpPr>
        <p:spPr/>
        <p:txBody>
          <a:bodyPr/>
          <a:lstStyle/>
          <a:p>
            <a:fld id="{11364B19-607B-B942-B14B-DB932692D378}" type="slidenum">
              <a:rPr lang="en-US" smtClean="0"/>
              <a:t>25</a:t>
            </a:fld>
            <a:endParaRPr lang="en-US" dirty="0"/>
          </a:p>
        </p:txBody>
      </p:sp>
    </p:spTree>
    <p:extLst>
      <p:ext uri="{BB962C8B-B14F-4D97-AF65-F5344CB8AC3E}">
        <p14:creationId xmlns:p14="http://schemas.microsoft.com/office/powerpoint/2010/main" val="14441259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26</a:t>
            </a:fld>
            <a:endParaRPr lang="en-US" dirty="0"/>
          </a:p>
        </p:txBody>
      </p:sp>
    </p:spTree>
    <p:extLst>
      <p:ext uri="{BB962C8B-B14F-4D97-AF65-F5344CB8AC3E}">
        <p14:creationId xmlns:p14="http://schemas.microsoft.com/office/powerpoint/2010/main" val="19697884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ACTIVITY:</a:t>
            </a:r>
            <a:r>
              <a:rPr lang="en-AU" b="1" baseline="0" dirty="0"/>
              <a:t> </a:t>
            </a:r>
            <a:r>
              <a:rPr lang="en-AU" b="0" baseline="0" dirty="0"/>
              <a:t>which transition signals would be most appropriate to fill the gaps in this paragraph?</a:t>
            </a:r>
          </a:p>
          <a:p>
            <a:endParaRPr lang="en-AU" b="1" baseline="0" dirty="0"/>
          </a:p>
          <a:p>
            <a:r>
              <a:rPr lang="en-AU" b="1" baseline="0" dirty="0"/>
              <a:t>NB: </a:t>
            </a:r>
            <a:r>
              <a:rPr lang="en-AU" b="0" baseline="0" dirty="0"/>
              <a:t>Sometimes multiple options are possible.</a:t>
            </a:r>
            <a:endParaRPr lang="en-AU" b="0" dirty="0"/>
          </a:p>
        </p:txBody>
      </p:sp>
      <p:sp>
        <p:nvSpPr>
          <p:cNvPr id="4" name="Slide Number Placeholder 3"/>
          <p:cNvSpPr>
            <a:spLocks noGrp="1"/>
          </p:cNvSpPr>
          <p:nvPr>
            <p:ph type="sldNum" sz="quarter" idx="10"/>
          </p:nvPr>
        </p:nvSpPr>
        <p:spPr/>
        <p:txBody>
          <a:bodyPr/>
          <a:lstStyle/>
          <a:p>
            <a:fld id="{11364B19-607B-B942-B14B-DB932692D378}" type="slidenum">
              <a:rPr lang="en-US" smtClean="0"/>
              <a:t>27</a:t>
            </a:fld>
            <a:endParaRPr lang="en-US" dirty="0"/>
          </a:p>
        </p:txBody>
      </p:sp>
    </p:spTree>
    <p:extLst>
      <p:ext uri="{BB962C8B-B14F-4D97-AF65-F5344CB8AC3E}">
        <p14:creationId xmlns:p14="http://schemas.microsoft.com/office/powerpoint/2010/main" val="32769762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Suggested answers, although others are possible</a:t>
            </a:r>
          </a:p>
        </p:txBody>
      </p:sp>
      <p:sp>
        <p:nvSpPr>
          <p:cNvPr id="4" name="Slide Number Placeholder 3"/>
          <p:cNvSpPr>
            <a:spLocks noGrp="1"/>
          </p:cNvSpPr>
          <p:nvPr>
            <p:ph type="sldNum" sz="quarter" idx="10"/>
          </p:nvPr>
        </p:nvSpPr>
        <p:spPr/>
        <p:txBody>
          <a:bodyPr/>
          <a:lstStyle/>
          <a:p>
            <a:fld id="{11364B19-607B-B942-B14B-DB932692D378}" type="slidenum">
              <a:rPr lang="en-US" smtClean="0"/>
              <a:t>28</a:t>
            </a:fld>
            <a:endParaRPr lang="en-US" dirty="0"/>
          </a:p>
        </p:txBody>
      </p:sp>
    </p:spTree>
    <p:extLst>
      <p:ext uri="{BB962C8B-B14F-4D97-AF65-F5344CB8AC3E}">
        <p14:creationId xmlns:p14="http://schemas.microsoft.com/office/powerpoint/2010/main" val="6674695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8EC96187-8B96-4AF1-A089-F51C4E93D4E8}" type="slidenum">
              <a:rPr lang="en-AU" smtClean="0"/>
              <a:t>29</a:t>
            </a:fld>
            <a:endParaRPr lang="en-AU" dirty="0"/>
          </a:p>
        </p:txBody>
      </p:sp>
    </p:spTree>
    <p:extLst>
      <p:ext uri="{BB962C8B-B14F-4D97-AF65-F5344CB8AC3E}">
        <p14:creationId xmlns:p14="http://schemas.microsoft.com/office/powerpoint/2010/main" val="9185688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After conducting your research, you</a:t>
            </a:r>
            <a:r>
              <a:rPr lang="en-AU" baseline="0" dirty="0"/>
              <a:t> need to decide what the major causes are, and therefore what the possible solutions might be.</a:t>
            </a:r>
          </a:p>
          <a:p>
            <a:endParaRPr lang="en-AU" baseline="0" dirty="0"/>
          </a:p>
          <a:p>
            <a:r>
              <a:rPr lang="en-AU" baseline="0" dirty="0"/>
              <a:t>In this case, the opinion that you’re giving (or the argument you are trying to justify) is why you’ve focussed on certain solutions for reducing the rate of diabetes, based on your initial evidence showing what the main causes of diabetes are.</a:t>
            </a:r>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5</a:t>
            </a:fld>
            <a:endParaRPr lang="en-US" dirty="0"/>
          </a:p>
        </p:txBody>
      </p:sp>
    </p:spTree>
    <p:extLst>
      <p:ext uri="{BB962C8B-B14F-4D97-AF65-F5344CB8AC3E}">
        <p14:creationId xmlns:p14="http://schemas.microsoft.com/office/powerpoint/2010/main" val="13317414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AU" sz="1200" b="1" dirty="0">
              <a:solidFill>
                <a:schemeClr val="accent1">
                  <a:lumMod val="50000"/>
                </a:schemeClr>
              </a:solidFill>
            </a:endParaRPr>
          </a:p>
        </p:txBody>
      </p:sp>
      <p:sp>
        <p:nvSpPr>
          <p:cNvPr id="4" name="Slide Number Placeholder 3"/>
          <p:cNvSpPr>
            <a:spLocks noGrp="1"/>
          </p:cNvSpPr>
          <p:nvPr>
            <p:ph type="sldNum" sz="quarter" idx="10"/>
          </p:nvPr>
        </p:nvSpPr>
        <p:spPr/>
        <p:txBody>
          <a:bodyPr/>
          <a:lstStyle/>
          <a:p>
            <a:fld id="{11364B19-607B-B942-B14B-DB932692D378}" type="slidenum">
              <a:rPr lang="en-US" smtClean="0"/>
              <a:t>6</a:t>
            </a:fld>
            <a:endParaRPr lang="en-US" dirty="0"/>
          </a:p>
        </p:txBody>
      </p:sp>
    </p:spTree>
    <p:extLst>
      <p:ext uri="{BB962C8B-B14F-4D97-AF65-F5344CB8AC3E}">
        <p14:creationId xmlns:p14="http://schemas.microsoft.com/office/powerpoint/2010/main" val="13899532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first step is</a:t>
            </a:r>
            <a:r>
              <a:rPr lang="en-AU" baseline="0" dirty="0"/>
              <a:t> to conduct research into the causes of diabetes, as well as possible solutions. The Library staff can help you find suitable sources of information for your topic.</a:t>
            </a:r>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7</a:t>
            </a:fld>
            <a:endParaRPr lang="en-US" dirty="0"/>
          </a:p>
        </p:txBody>
      </p:sp>
    </p:spTree>
    <p:extLst>
      <p:ext uri="{BB962C8B-B14F-4D97-AF65-F5344CB8AC3E}">
        <p14:creationId xmlns:p14="http://schemas.microsoft.com/office/powerpoint/2010/main" val="635473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While conducting your research, it’s a good idea to use a basic reading log to record the main idea and supporting evidence from each relevant</a:t>
            </a:r>
            <a:r>
              <a:rPr lang="en-AU" baseline="0" dirty="0"/>
              <a:t> source that you find. You can also include your opinion – do you agree with the author’s claim? Why/why not?</a:t>
            </a:r>
          </a:p>
          <a:p>
            <a:endParaRPr lang="en-AU" baseline="0" dirty="0"/>
          </a:p>
          <a:p>
            <a:r>
              <a:rPr lang="en-AU" dirty="0"/>
              <a:t>The next step is to group the different sources</a:t>
            </a:r>
            <a:r>
              <a:rPr lang="en-AU" baseline="0" dirty="0"/>
              <a:t> together. </a:t>
            </a:r>
          </a:p>
          <a:p>
            <a:endParaRPr lang="en-AU" baseline="0" dirty="0"/>
          </a:p>
          <a:p>
            <a:r>
              <a:rPr lang="en-AU" baseline="0" dirty="0"/>
              <a:t>ACTIVITY: Based on the information in this reading log, how might you group these sources?</a:t>
            </a:r>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8</a:t>
            </a:fld>
            <a:endParaRPr lang="en-US" dirty="0"/>
          </a:p>
        </p:txBody>
      </p:sp>
    </p:spTree>
    <p:extLst>
      <p:ext uri="{BB962C8B-B14F-4D97-AF65-F5344CB8AC3E}">
        <p14:creationId xmlns:p14="http://schemas.microsoft.com/office/powerpoint/2010/main" val="1749244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aseline="0" dirty="0"/>
              <a:t>You may group them according to the theme of their article, or their opinion about the topic, or whatever grouping makes logical sense to you. </a:t>
            </a:r>
            <a:r>
              <a:rPr lang="en-AU" dirty="0"/>
              <a:t>Here, the writer</a:t>
            </a:r>
            <a:r>
              <a:rPr lang="en-AU" baseline="0" dirty="0"/>
              <a:t> has chosen to group the sources according to lifestyle factors relating to diabetes and non-lifestyle factors related to diabetes. </a:t>
            </a:r>
          </a:p>
          <a:p>
            <a:endParaRPr lang="en-AU" baseline="0" dirty="0"/>
          </a:p>
          <a:p>
            <a:r>
              <a:rPr lang="en-AU" baseline="0" dirty="0"/>
              <a:t>Depending on how much evidence the writer has found to support each possible cause of diabetes, and how strong the evidence is, the writer may choose to argue that diabetes is caused equally by lifestyle and non-lifestyle factors. </a:t>
            </a:r>
          </a:p>
          <a:p>
            <a:endParaRPr lang="en-AU" baseline="0" dirty="0"/>
          </a:p>
          <a:p>
            <a:r>
              <a:rPr lang="en-AU" baseline="0" dirty="0"/>
              <a:t>OR</a:t>
            </a:r>
          </a:p>
          <a:p>
            <a:endParaRPr lang="en-AU" dirty="0"/>
          </a:p>
          <a:p>
            <a:r>
              <a:rPr lang="en-AU" dirty="0"/>
              <a:t>The writer may choose to argue that one of these factors is a much stronger cause of diabetes</a:t>
            </a:r>
            <a:r>
              <a:rPr lang="en-AU" baseline="0" dirty="0"/>
              <a:t> than the other. This decision will be based on the evidence the writer has found, and the writer’s interpretation of that evidence.</a:t>
            </a:r>
          </a:p>
          <a:p>
            <a:endParaRPr lang="en-AU" baseline="0" dirty="0"/>
          </a:p>
          <a:p>
            <a:r>
              <a:rPr lang="en-AU" baseline="0" dirty="0"/>
              <a:t>Whichever choice you make as a writer, grouping your sources before you write helps you plan your structure, because you know which sources will be put together in the same paragraph to support the point you’re trying to make in that paragraph. In this case, the writer may choose to have one paragraph about lifestyle factors, using both Edmund and Blue as sources, or if it’s a longer assignment, the writer may decide to have one paragraph on diet, using Edmund as a source, and another paragraph about lack of exercise, using Blue as the reference.</a:t>
            </a:r>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9</a:t>
            </a:fld>
            <a:endParaRPr lang="en-US" dirty="0"/>
          </a:p>
        </p:txBody>
      </p:sp>
    </p:spTree>
    <p:extLst>
      <p:ext uri="{BB962C8B-B14F-4D97-AF65-F5344CB8AC3E}">
        <p14:creationId xmlns:p14="http://schemas.microsoft.com/office/powerpoint/2010/main" val="22018655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next step is to decide on your structure. Obviously this will depend on your word count, your assignment question, and your decisions about what you want to focus on.</a:t>
            </a:r>
          </a:p>
          <a:p>
            <a:endParaRPr lang="en-AU" dirty="0"/>
          </a:p>
          <a:p>
            <a:r>
              <a:rPr lang="en-AU" dirty="0"/>
              <a:t>Here’s a very basic structure for a short assignment</a:t>
            </a:r>
            <a:r>
              <a:rPr lang="en-AU" baseline="0" dirty="0"/>
              <a:t> on the topic of causes and solutions to the issue of diabetes.</a:t>
            </a:r>
            <a:endParaRPr lang="en-AU" dirty="0"/>
          </a:p>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10</a:t>
            </a:fld>
            <a:endParaRPr lang="en-US" dirty="0"/>
          </a:p>
        </p:txBody>
      </p:sp>
    </p:spTree>
    <p:extLst>
      <p:ext uri="{BB962C8B-B14F-4D97-AF65-F5344CB8AC3E}">
        <p14:creationId xmlns:p14="http://schemas.microsoft.com/office/powerpoint/2010/main" val="16370505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Alternatively,</a:t>
            </a:r>
            <a:r>
              <a:rPr lang="en-AU" baseline="0" dirty="0"/>
              <a:t> you may decide to structure it like this instead, first discussing all the causes and then discussing all the possible solutions.</a:t>
            </a:r>
          </a:p>
          <a:p>
            <a:endParaRPr lang="en-AU" baseline="0" dirty="0"/>
          </a:p>
          <a:p>
            <a:r>
              <a:rPr lang="en-AU" baseline="0" dirty="0"/>
              <a:t>In the end, you need to decide which structure best suits your purpose. The main thing is that you need to have a clear plan and outline before you start writing. This will ensure you have a clear and logical structure.</a:t>
            </a:r>
          </a:p>
          <a:p>
            <a:endParaRPr lang="en-AU" baseline="0" dirty="0"/>
          </a:p>
          <a:p>
            <a:r>
              <a:rPr lang="en-AU" baseline="0" dirty="0"/>
              <a:t>The next important step is to ensure that you make it clear to the reader what you’re trying to say about the topic, and what evidence or examples you’re using to support the main points you’re trying to make.</a:t>
            </a:r>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11</a:t>
            </a:fld>
            <a:endParaRPr lang="en-US" dirty="0"/>
          </a:p>
        </p:txBody>
      </p:sp>
    </p:spTree>
    <p:extLst>
      <p:ext uri="{BB962C8B-B14F-4D97-AF65-F5344CB8AC3E}">
        <p14:creationId xmlns:p14="http://schemas.microsoft.com/office/powerpoint/2010/main" val="30242090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27854" y="2684346"/>
            <a:ext cx="7574314" cy="1201854"/>
          </a:xfrm>
        </p:spPr>
        <p:txBody>
          <a:bodyPr anchor="t">
            <a:noAutofit/>
          </a:bodyPr>
          <a:lstStyle>
            <a:lvl1pPr algn="l">
              <a:defRPr lang="en-AU" sz="3400" smtClean="0">
                <a:solidFill>
                  <a:schemeClr val="bg1"/>
                </a:solidFill>
                <a:effectLst/>
                <a:latin typeface="Arial" panose="020B0604020202020204" pitchFamily="34" charset="0"/>
                <a:cs typeface="Arial" panose="020B0604020202020204" pitchFamily="34" charset="0"/>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hasCustomPrompt="1"/>
          </p:nvPr>
        </p:nvSpPr>
        <p:spPr>
          <a:xfrm>
            <a:off x="627854" y="3904488"/>
            <a:ext cx="7574314" cy="1483672"/>
          </a:xfrm>
        </p:spPr>
        <p:txBody>
          <a:bodyPr>
            <a:noAutofit/>
          </a:bodyPr>
          <a:lstStyle>
            <a:lvl1pPr marL="0" indent="0" algn="l">
              <a:lnSpc>
                <a:spcPts val="2050"/>
              </a:lnSpc>
              <a:spcBef>
                <a:spcPts val="0"/>
              </a:spcBef>
              <a:buNone/>
              <a:defRPr lang="en-AU" sz="1600" smtClean="0">
                <a:solidFill>
                  <a:schemeClr val="bg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Edit Master text styles</a:t>
            </a:r>
          </a:p>
        </p:txBody>
      </p:sp>
      <p:pic>
        <p:nvPicPr>
          <p:cNvPr id="10" name="Picture 9">
            <a:extLst>
              <a:ext uri="{FF2B5EF4-FFF2-40B4-BE49-F238E27FC236}">
                <a16:creationId xmlns:a16="http://schemas.microsoft.com/office/drawing/2014/main" id="{E573A36A-F66D-5949-851B-B40DF1CFFD20}"/>
              </a:ext>
            </a:extLst>
          </p:cNvPr>
          <p:cNvPicPr>
            <a:picLocks noChangeAspect="1"/>
          </p:cNvPicPr>
          <p:nvPr userDrawn="1"/>
        </p:nvPicPr>
        <p:blipFill>
          <a:blip r:embed="rId2"/>
          <a:stretch>
            <a:fillRect/>
          </a:stretch>
        </p:blipFill>
        <p:spPr>
          <a:xfrm>
            <a:off x="717794" y="719529"/>
            <a:ext cx="1013045" cy="431083"/>
          </a:xfrm>
          <a:prstGeom prst="rect">
            <a:avLst/>
          </a:prstGeom>
        </p:spPr>
      </p:pic>
      <p:pic>
        <p:nvPicPr>
          <p:cNvPr id="7" name="Picture 6">
            <a:extLst>
              <a:ext uri="{FF2B5EF4-FFF2-40B4-BE49-F238E27FC236}">
                <a16:creationId xmlns:a16="http://schemas.microsoft.com/office/drawing/2014/main" id="{1739CB7F-C500-664A-85BC-40E980796747}"/>
              </a:ext>
            </a:extLst>
          </p:cNvPr>
          <p:cNvPicPr>
            <a:picLocks noChangeAspect="1"/>
          </p:cNvPicPr>
          <p:nvPr userDrawn="1"/>
        </p:nvPicPr>
        <p:blipFill rotWithShape="1">
          <a:blip r:embed="rId3"/>
          <a:srcRect t="1441"/>
          <a:stretch/>
        </p:blipFill>
        <p:spPr>
          <a:xfrm>
            <a:off x="6367137" y="-1"/>
            <a:ext cx="5824863" cy="6759147"/>
          </a:xfrm>
          <a:prstGeom prst="rect">
            <a:avLst/>
          </a:prstGeom>
        </p:spPr>
      </p:pic>
      <p:sp>
        <p:nvSpPr>
          <p:cNvPr id="8" name="TextBox 7">
            <a:extLst>
              <a:ext uri="{FF2B5EF4-FFF2-40B4-BE49-F238E27FC236}">
                <a16:creationId xmlns:a16="http://schemas.microsoft.com/office/drawing/2014/main" id="{694D4A17-CCAE-BD4B-887F-A1DBBA9FD3FB}"/>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46727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ver 10">
    <p:bg>
      <p:bgPr>
        <a:solidFill>
          <a:schemeClr val="accent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9A7EFA2-B1FD-1E43-9276-0F55A5EC671A}"/>
              </a:ext>
            </a:extLst>
          </p:cNvPr>
          <p:cNvPicPr>
            <a:picLocks noChangeAspect="1"/>
          </p:cNvPicPr>
          <p:nvPr userDrawn="1"/>
        </p:nvPicPr>
        <p:blipFill rotWithShape="1">
          <a:blip r:embed="rId2"/>
          <a:srcRect l="51689"/>
          <a:stretch/>
        </p:blipFill>
        <p:spPr>
          <a:xfrm>
            <a:off x="6301946" y="0"/>
            <a:ext cx="5890054" cy="6858000"/>
          </a:xfrm>
          <a:prstGeom prst="rect">
            <a:avLst/>
          </a:prstGeom>
        </p:spPr>
      </p:pic>
      <p:sp>
        <p:nvSpPr>
          <p:cNvPr id="2" name="Title 1"/>
          <p:cNvSpPr>
            <a:spLocks noGrp="1"/>
          </p:cNvSpPr>
          <p:nvPr>
            <p:ph type="ctrTitle" hasCustomPrompt="1"/>
          </p:nvPr>
        </p:nvSpPr>
        <p:spPr>
          <a:xfrm>
            <a:off x="627854" y="2684346"/>
            <a:ext cx="7574314" cy="1201854"/>
          </a:xfrm>
        </p:spPr>
        <p:txBody>
          <a:bodyPr anchor="t">
            <a:noAutofit/>
          </a:bodyPr>
          <a:lstStyle>
            <a:lvl1pPr algn="l">
              <a:defRPr lang="en-AU" sz="3400" smtClean="0">
                <a:solidFill>
                  <a:schemeClr val="bg1"/>
                </a:solidFill>
                <a:effectLst/>
                <a:latin typeface="Arial" panose="020B0604020202020204" pitchFamily="34" charset="0"/>
                <a:cs typeface="Arial" panose="020B0604020202020204" pitchFamily="34" charset="0"/>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hasCustomPrompt="1"/>
          </p:nvPr>
        </p:nvSpPr>
        <p:spPr>
          <a:xfrm>
            <a:off x="627854" y="3904488"/>
            <a:ext cx="7574314" cy="1483672"/>
          </a:xfrm>
        </p:spPr>
        <p:txBody>
          <a:bodyPr>
            <a:noAutofit/>
          </a:bodyPr>
          <a:lstStyle>
            <a:lvl1pPr marL="0" indent="0" algn="l">
              <a:lnSpc>
                <a:spcPts val="2050"/>
              </a:lnSpc>
              <a:spcBef>
                <a:spcPts val="0"/>
              </a:spcBef>
              <a:buNone/>
              <a:defRPr lang="en-AU" sz="1600" smtClean="0">
                <a:solidFill>
                  <a:schemeClr val="bg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Edit Master text styles</a:t>
            </a:r>
          </a:p>
        </p:txBody>
      </p:sp>
      <p:pic>
        <p:nvPicPr>
          <p:cNvPr id="6" name="Picture 5">
            <a:extLst>
              <a:ext uri="{FF2B5EF4-FFF2-40B4-BE49-F238E27FC236}">
                <a16:creationId xmlns:a16="http://schemas.microsoft.com/office/drawing/2014/main" id="{C2D4AE9F-74AC-D04B-90B5-A6807CBD85C4}"/>
              </a:ext>
            </a:extLst>
          </p:cNvPr>
          <p:cNvPicPr>
            <a:picLocks noChangeAspect="1"/>
          </p:cNvPicPr>
          <p:nvPr userDrawn="1"/>
        </p:nvPicPr>
        <p:blipFill>
          <a:blip r:embed="rId3"/>
          <a:stretch>
            <a:fillRect/>
          </a:stretch>
        </p:blipFill>
        <p:spPr>
          <a:xfrm>
            <a:off x="693876" y="707332"/>
            <a:ext cx="748146" cy="709155"/>
          </a:xfrm>
          <a:prstGeom prst="rect">
            <a:avLst/>
          </a:prstGeom>
        </p:spPr>
      </p:pic>
      <p:sp>
        <p:nvSpPr>
          <p:cNvPr id="7" name="TextBox 6">
            <a:extLst>
              <a:ext uri="{FF2B5EF4-FFF2-40B4-BE49-F238E27FC236}">
                <a16:creationId xmlns:a16="http://schemas.microsoft.com/office/drawing/2014/main" id="{40A88856-F89C-EF4E-B6A8-ABF16041A3D2}"/>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26114267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ver 11">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856B1C-BE9C-3E40-80C8-A011A3C8E1B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3464588" y="1933263"/>
            <a:ext cx="7007979" cy="1220142"/>
          </a:xfrm>
        </p:spPr>
        <p:txBody>
          <a:bodyPr anchor="t"/>
          <a:lstStyle>
            <a:lvl1pPr>
              <a:defRPr sz="3400">
                <a:solidFill>
                  <a:schemeClr val="bg1"/>
                </a:solidFill>
              </a:defRPr>
            </a:lvl1pPr>
          </a:lstStyle>
          <a:p>
            <a:r>
              <a:rPr lang="en-US" dirty="0"/>
              <a:t>Title 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p:nvPr>
        </p:nvSpPr>
        <p:spPr>
          <a:xfrm>
            <a:off x="3464588" y="3153403"/>
            <a:ext cx="7007979" cy="2185163"/>
          </a:xfrm>
        </p:spPr>
        <p:txBody>
          <a:bodyPr/>
          <a:lstStyle>
            <a:lvl1pPr marL="0" indent="0">
              <a:lnSpc>
                <a:spcPts val="2050"/>
              </a:lnSpc>
              <a:spcBef>
                <a:spcPts val="0"/>
              </a:spcBef>
              <a:buNone/>
              <a:defRPr lang="en-AU" sz="1600" smtClean="0">
                <a:solidFill>
                  <a:schemeClr val="bg1"/>
                </a:solidFill>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8" name="Picture 7">
            <a:extLst>
              <a:ext uri="{FF2B5EF4-FFF2-40B4-BE49-F238E27FC236}">
                <a16:creationId xmlns:a16="http://schemas.microsoft.com/office/drawing/2014/main" id="{4E3F4ABF-2D84-7949-9C75-93BB27248487}"/>
              </a:ext>
            </a:extLst>
          </p:cNvPr>
          <p:cNvPicPr>
            <a:picLocks noChangeAspect="1"/>
          </p:cNvPicPr>
          <p:nvPr userDrawn="1"/>
        </p:nvPicPr>
        <p:blipFill>
          <a:blip r:embed="rId3"/>
          <a:stretch>
            <a:fillRect/>
          </a:stretch>
        </p:blipFill>
        <p:spPr>
          <a:xfrm>
            <a:off x="693876" y="5449014"/>
            <a:ext cx="748146" cy="709155"/>
          </a:xfrm>
          <a:prstGeom prst="rect">
            <a:avLst/>
          </a:prstGeom>
        </p:spPr>
      </p:pic>
      <p:sp>
        <p:nvSpPr>
          <p:cNvPr id="6" name="TextBox 5">
            <a:extLst>
              <a:ext uri="{FF2B5EF4-FFF2-40B4-BE49-F238E27FC236}">
                <a16:creationId xmlns:a16="http://schemas.microsoft.com/office/drawing/2014/main" id="{5B12A80C-D730-564E-BB04-3FCA28CD2AE0}"/>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tx1">
                    <a:lumMod val="95000"/>
                    <a:lumOff val="5000"/>
                  </a:schemeClr>
                </a:solidFill>
              </a:rPr>
              <a:t>UTS CRICOS 00099F</a:t>
            </a:r>
          </a:p>
        </p:txBody>
      </p:sp>
    </p:spTree>
    <p:extLst>
      <p:ext uri="{BB962C8B-B14F-4D97-AF65-F5344CB8AC3E}">
        <p14:creationId xmlns:p14="http://schemas.microsoft.com/office/powerpoint/2010/main" val="533610802"/>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ver 12">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164A8C5-B98A-DD4E-960D-F3D3761EC0E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5990971" y="2329189"/>
            <a:ext cx="5957189" cy="1220142"/>
          </a:xfrm>
        </p:spPr>
        <p:txBody>
          <a:bodyPr anchor="t"/>
          <a:lstStyle>
            <a:lvl1pPr>
              <a:defRPr sz="3400">
                <a:solidFill>
                  <a:schemeClr val="bg1"/>
                </a:solidFill>
              </a:defRPr>
            </a:lvl1pPr>
          </a:lstStyle>
          <a:p>
            <a:r>
              <a:rPr lang="en-US" dirty="0"/>
              <a:t>Title 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p:nvPr>
        </p:nvSpPr>
        <p:spPr>
          <a:xfrm>
            <a:off x="5990971" y="3549329"/>
            <a:ext cx="5957189" cy="2185163"/>
          </a:xfrm>
        </p:spPr>
        <p:txBody>
          <a:bodyPr/>
          <a:lstStyle>
            <a:lvl1pPr marL="0" indent="0">
              <a:lnSpc>
                <a:spcPts val="2050"/>
              </a:lnSpc>
              <a:spcBef>
                <a:spcPts val="0"/>
              </a:spcBef>
              <a:buNone/>
              <a:defRPr lang="en-AU" sz="1600" smtClean="0">
                <a:solidFill>
                  <a:schemeClr val="bg1"/>
                </a:solidFill>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8" name="Picture 7">
            <a:extLst>
              <a:ext uri="{FF2B5EF4-FFF2-40B4-BE49-F238E27FC236}">
                <a16:creationId xmlns:a16="http://schemas.microsoft.com/office/drawing/2014/main" id="{4E3F4ABF-2D84-7949-9C75-93BB27248487}"/>
              </a:ext>
            </a:extLst>
          </p:cNvPr>
          <p:cNvPicPr>
            <a:picLocks noChangeAspect="1"/>
          </p:cNvPicPr>
          <p:nvPr userDrawn="1"/>
        </p:nvPicPr>
        <p:blipFill>
          <a:blip r:embed="rId3"/>
          <a:stretch>
            <a:fillRect/>
          </a:stretch>
        </p:blipFill>
        <p:spPr>
          <a:xfrm>
            <a:off x="693876" y="5449014"/>
            <a:ext cx="748146" cy="709155"/>
          </a:xfrm>
          <a:prstGeom prst="rect">
            <a:avLst/>
          </a:prstGeom>
        </p:spPr>
      </p:pic>
      <p:sp>
        <p:nvSpPr>
          <p:cNvPr id="7" name="TextBox 6">
            <a:extLst>
              <a:ext uri="{FF2B5EF4-FFF2-40B4-BE49-F238E27FC236}">
                <a16:creationId xmlns:a16="http://schemas.microsoft.com/office/drawing/2014/main" id="{C2431573-003B-1248-BFDD-83146ACD9FF8}"/>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1278147330"/>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ver 13">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92481E-4CF5-CA4B-AB81-3F8A7DE984BC}"/>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F9E2E7B1-2CAA-0442-BF33-993CA9D00FE0}"/>
              </a:ext>
            </a:extLst>
          </p:cNvPr>
          <p:cNvPicPr>
            <a:picLocks noChangeAspect="1"/>
          </p:cNvPicPr>
          <p:nvPr userDrawn="1"/>
        </p:nvPicPr>
        <p:blipFill>
          <a:blip r:embed="rId3"/>
          <a:stretch>
            <a:fillRect/>
          </a:stretch>
        </p:blipFill>
        <p:spPr>
          <a:xfrm>
            <a:off x="693876" y="707332"/>
            <a:ext cx="748146" cy="709155"/>
          </a:xfrm>
          <a:prstGeom prst="rect">
            <a:avLst/>
          </a:prstGeom>
        </p:spPr>
      </p:pic>
      <p:sp>
        <p:nvSpPr>
          <p:cNvPr id="2" name="Title 1"/>
          <p:cNvSpPr>
            <a:spLocks noGrp="1"/>
          </p:cNvSpPr>
          <p:nvPr>
            <p:ph type="ctrTitle" hasCustomPrompt="1"/>
          </p:nvPr>
        </p:nvSpPr>
        <p:spPr>
          <a:xfrm>
            <a:off x="2235061" y="2276354"/>
            <a:ext cx="7318942" cy="1201854"/>
          </a:xfrm>
        </p:spPr>
        <p:txBody>
          <a:bodyPr anchor="t">
            <a:noAutofit/>
          </a:bodyPr>
          <a:lstStyle>
            <a:lvl1pPr algn="l">
              <a:defRPr lang="en-AU" sz="3400" smtClean="0">
                <a:solidFill>
                  <a:schemeClr val="tx1"/>
                </a:solidFill>
                <a:effectLst/>
                <a:latin typeface="Arial" panose="020B0604020202020204" pitchFamily="34" charset="0"/>
                <a:cs typeface="Arial" panose="020B0604020202020204" pitchFamily="34" charset="0"/>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hasCustomPrompt="1"/>
          </p:nvPr>
        </p:nvSpPr>
        <p:spPr>
          <a:xfrm>
            <a:off x="2235061" y="3496496"/>
            <a:ext cx="7318942" cy="1483672"/>
          </a:xfrm>
        </p:spPr>
        <p:txBody>
          <a:bodyPr>
            <a:noAutofit/>
          </a:bodyPr>
          <a:lstStyle>
            <a:lvl1pPr marL="0" indent="0" algn="l">
              <a:lnSpc>
                <a:spcPts val="2050"/>
              </a:lnSpc>
              <a:spcBef>
                <a:spcPts val="0"/>
              </a:spcBef>
              <a:buNone/>
              <a:defRPr lang="en-AU" sz="1600" smtClean="0">
                <a:solidFill>
                  <a:schemeClr val="tx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Edit Master text styles</a:t>
            </a:r>
          </a:p>
        </p:txBody>
      </p:sp>
      <p:sp>
        <p:nvSpPr>
          <p:cNvPr id="6" name="TextBox 5">
            <a:extLst>
              <a:ext uri="{FF2B5EF4-FFF2-40B4-BE49-F238E27FC236}">
                <a16:creationId xmlns:a16="http://schemas.microsoft.com/office/drawing/2014/main" id="{2AF67CAC-88DC-A347-B609-48E8C5032870}"/>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tx1"/>
                </a:solidFill>
              </a:rPr>
              <a:t>UTS CRICOS 00099F</a:t>
            </a:r>
          </a:p>
        </p:txBody>
      </p:sp>
    </p:spTree>
    <p:extLst>
      <p:ext uri="{BB962C8B-B14F-4D97-AF65-F5344CB8AC3E}">
        <p14:creationId xmlns:p14="http://schemas.microsoft.com/office/powerpoint/2010/main" val="53588104"/>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ver 14">
    <p:bg>
      <p:bgPr>
        <a:solidFill>
          <a:schemeClr val="accent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EDA576C-E09E-DA46-9E41-2C17B83D599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627854" y="2684346"/>
            <a:ext cx="7574314" cy="1201854"/>
          </a:xfrm>
        </p:spPr>
        <p:txBody>
          <a:bodyPr anchor="t">
            <a:noAutofit/>
          </a:bodyPr>
          <a:lstStyle>
            <a:lvl1pPr algn="l">
              <a:defRPr lang="en-AU" sz="3400" smtClean="0">
                <a:solidFill>
                  <a:schemeClr val="bg1"/>
                </a:solidFill>
                <a:effectLst/>
                <a:latin typeface="Arial" panose="020B0604020202020204" pitchFamily="34" charset="0"/>
                <a:cs typeface="Arial" panose="020B0604020202020204" pitchFamily="34" charset="0"/>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hasCustomPrompt="1"/>
          </p:nvPr>
        </p:nvSpPr>
        <p:spPr>
          <a:xfrm>
            <a:off x="627854" y="3904488"/>
            <a:ext cx="7574314" cy="1483672"/>
          </a:xfrm>
        </p:spPr>
        <p:txBody>
          <a:bodyPr>
            <a:noAutofit/>
          </a:bodyPr>
          <a:lstStyle>
            <a:lvl1pPr marL="0" indent="0" algn="l">
              <a:lnSpc>
                <a:spcPts val="2050"/>
              </a:lnSpc>
              <a:spcBef>
                <a:spcPts val="0"/>
              </a:spcBef>
              <a:buNone/>
              <a:defRPr lang="en-AU" sz="1600" smtClean="0">
                <a:solidFill>
                  <a:schemeClr val="bg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Edit Master text styles</a:t>
            </a:r>
          </a:p>
        </p:txBody>
      </p:sp>
      <p:pic>
        <p:nvPicPr>
          <p:cNvPr id="6" name="Picture 5">
            <a:extLst>
              <a:ext uri="{FF2B5EF4-FFF2-40B4-BE49-F238E27FC236}">
                <a16:creationId xmlns:a16="http://schemas.microsoft.com/office/drawing/2014/main" id="{C2D4AE9F-74AC-D04B-90B5-A6807CBD85C4}"/>
              </a:ext>
            </a:extLst>
          </p:cNvPr>
          <p:cNvPicPr>
            <a:picLocks noChangeAspect="1"/>
          </p:cNvPicPr>
          <p:nvPr userDrawn="1"/>
        </p:nvPicPr>
        <p:blipFill>
          <a:blip r:embed="rId3"/>
          <a:stretch>
            <a:fillRect/>
          </a:stretch>
        </p:blipFill>
        <p:spPr>
          <a:xfrm>
            <a:off x="693876" y="707332"/>
            <a:ext cx="748146" cy="709155"/>
          </a:xfrm>
          <a:prstGeom prst="rect">
            <a:avLst/>
          </a:prstGeom>
        </p:spPr>
      </p:pic>
      <p:sp>
        <p:nvSpPr>
          <p:cNvPr id="8" name="TextBox 7">
            <a:extLst>
              <a:ext uri="{FF2B5EF4-FFF2-40B4-BE49-F238E27FC236}">
                <a16:creationId xmlns:a16="http://schemas.microsoft.com/office/drawing/2014/main" id="{527EBCE9-73DA-4849-863C-4D208F8DA70E}"/>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32446650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ver 15">
    <p:bg>
      <p:bgPr>
        <a:solidFill>
          <a:schemeClr val="tx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7528CDE-FE80-924C-8060-9D82A8CC322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Round Same Side Corner Rectangle 7">
            <a:extLst>
              <a:ext uri="{FF2B5EF4-FFF2-40B4-BE49-F238E27FC236}">
                <a16:creationId xmlns:a16="http://schemas.microsoft.com/office/drawing/2014/main" id="{41DFA51C-E3F7-3042-8CC9-2BA7335B534A}"/>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627854" y="855546"/>
            <a:ext cx="7574314" cy="1218351"/>
          </a:xfrm>
        </p:spPr>
        <p:txBody>
          <a:bodyPr anchor="t">
            <a:noAutofit/>
          </a:bodyPr>
          <a:lstStyle>
            <a:lvl1pPr algn="l">
              <a:defRPr lang="en-AU" sz="3400" smtClean="0">
                <a:solidFill>
                  <a:schemeClr val="bg1"/>
                </a:solidFill>
                <a:effectLst/>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p:nvPr>
        </p:nvSpPr>
        <p:spPr>
          <a:xfrm>
            <a:off x="627854" y="2075688"/>
            <a:ext cx="7574314" cy="1483672"/>
          </a:xfrm>
        </p:spPr>
        <p:txBody>
          <a:bodyPr>
            <a:noAutofit/>
          </a:bodyPr>
          <a:lstStyle>
            <a:lvl1pPr marL="0" indent="0" algn="l">
              <a:lnSpc>
                <a:spcPts val="2050"/>
              </a:lnSpc>
              <a:spcBef>
                <a:spcPts val="0"/>
              </a:spcBef>
              <a:buNone/>
              <a:defRPr lang="en-AU" sz="1600"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dirty="0">
              <a:solidFill>
                <a:srgbClr val="FFFFFF"/>
              </a:solidFill>
              <a:effectLst/>
              <a:latin typeface="Helvetica" pitchFamily="2" charset="0"/>
            </a:endParaRPr>
          </a:p>
        </p:txBody>
      </p:sp>
      <p:pic>
        <p:nvPicPr>
          <p:cNvPr id="11" name="Picture 10">
            <a:extLst>
              <a:ext uri="{FF2B5EF4-FFF2-40B4-BE49-F238E27FC236}">
                <a16:creationId xmlns:a16="http://schemas.microsoft.com/office/drawing/2014/main" id="{766798C6-69F7-6245-B3D0-596916941027}"/>
              </a:ext>
            </a:extLst>
          </p:cNvPr>
          <p:cNvPicPr>
            <a:picLocks noChangeAspect="1"/>
          </p:cNvPicPr>
          <p:nvPr userDrawn="1"/>
        </p:nvPicPr>
        <p:blipFill>
          <a:blip r:embed="rId3"/>
          <a:stretch>
            <a:fillRect/>
          </a:stretch>
        </p:blipFill>
        <p:spPr>
          <a:xfrm>
            <a:off x="573078" y="6287426"/>
            <a:ext cx="658649" cy="280276"/>
          </a:xfrm>
          <a:prstGeom prst="rect">
            <a:avLst/>
          </a:prstGeom>
        </p:spPr>
      </p:pic>
      <p:sp>
        <p:nvSpPr>
          <p:cNvPr id="9" name="TextBox 8">
            <a:extLst>
              <a:ext uri="{FF2B5EF4-FFF2-40B4-BE49-F238E27FC236}">
                <a16:creationId xmlns:a16="http://schemas.microsoft.com/office/drawing/2014/main" id="{538C20BC-6376-9040-AE58-12124121080C}"/>
              </a:ext>
            </a:extLst>
          </p:cNvPr>
          <p:cNvSpPr txBox="1"/>
          <p:nvPr userDrawn="1"/>
        </p:nvSpPr>
        <p:spPr>
          <a:xfrm>
            <a:off x="10018207" y="6326629"/>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114146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yout 1">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856616"/>
            <a:ext cx="7574314" cy="1220142"/>
          </a:xfrm>
        </p:spPr>
        <p:txBody>
          <a:bodyPr anchor="t"/>
          <a:lstStyle>
            <a:lvl1pPr>
              <a:defRPr sz="3400">
                <a:solidFill>
                  <a:schemeClr val="tx1">
                    <a:lumMod val="95000"/>
                    <a:lumOff val="5000"/>
                  </a:schemeClr>
                </a:solidFill>
              </a:defRPr>
            </a:lvl1pPr>
          </a:lstStyle>
          <a:p>
            <a:r>
              <a:rPr lang="en-US" dirty="0"/>
              <a:t>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hasCustomPrompt="1"/>
          </p:nvPr>
        </p:nvSpPr>
        <p:spPr>
          <a:xfrm>
            <a:off x="713232" y="2085901"/>
            <a:ext cx="6144768" cy="785315"/>
          </a:xfrm>
          <a:solidFill>
            <a:schemeClr val="bg2">
              <a:lumMod val="20000"/>
              <a:lumOff val="80000"/>
            </a:schemeClr>
          </a:solidFill>
        </p:spPr>
        <p:txBody>
          <a:bodyPr lIns="90000" anchor="ctr"/>
          <a:lstStyle>
            <a:lvl1pPr marL="0" indent="0">
              <a:lnSpc>
                <a:spcPts val="2050"/>
              </a:lnSpc>
              <a:spcBef>
                <a:spcPts val="0"/>
              </a:spcBef>
              <a:buNone/>
              <a:defRPr lang="en-AU" smtClean="0">
                <a:effectLst/>
              </a:defRPr>
            </a:lvl1pPr>
            <a:lvl2pPr marL="457200" indent="0">
              <a:buNone/>
              <a:defRPr sz="1500">
                <a:solidFill>
                  <a:schemeClr val="tx1">
                    <a:lumMod val="95000"/>
                    <a:lumOff val="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1"/>
            <a:r>
              <a:rPr lang="en-US" dirty="0"/>
              <a:t>Click to edit Master</a:t>
            </a:r>
            <a:endParaRPr lang="en-AU" dirty="0">
              <a:effectLst/>
              <a:latin typeface="Helvetica" pitchFamily="2" charset="0"/>
            </a:endParaRPr>
          </a:p>
        </p:txBody>
      </p:sp>
      <p:sp>
        <p:nvSpPr>
          <p:cNvPr id="14" name="Text Placeholder 2">
            <a:extLst>
              <a:ext uri="{FF2B5EF4-FFF2-40B4-BE49-F238E27FC236}">
                <a16:creationId xmlns:a16="http://schemas.microsoft.com/office/drawing/2014/main" id="{E0E671DF-A16D-7042-99F1-01B4E7B92712}"/>
              </a:ext>
            </a:extLst>
          </p:cNvPr>
          <p:cNvSpPr>
            <a:spLocks noGrp="1"/>
          </p:cNvSpPr>
          <p:nvPr>
            <p:ph type="body" idx="13" hasCustomPrompt="1"/>
          </p:nvPr>
        </p:nvSpPr>
        <p:spPr>
          <a:xfrm>
            <a:off x="713232" y="3140968"/>
            <a:ext cx="6144768" cy="785315"/>
          </a:xfrm>
          <a:solidFill>
            <a:schemeClr val="tx2"/>
          </a:solidFill>
        </p:spPr>
        <p:txBody>
          <a:bodyPr anchor="ctr"/>
          <a:lstStyle>
            <a:lvl1pPr marL="0" indent="0">
              <a:lnSpc>
                <a:spcPts val="2050"/>
              </a:lnSpc>
              <a:spcBef>
                <a:spcPts val="0"/>
              </a:spcBef>
              <a:buNone/>
              <a:defRPr lang="en-AU" smtClean="0">
                <a:effectLst/>
              </a:defRPr>
            </a:lvl1pPr>
            <a:lvl2pPr marL="457200" indent="0">
              <a:buNone/>
              <a:defRPr sz="1500">
                <a:solidFill>
                  <a:schemeClr val="bg1"/>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1"/>
            <a:r>
              <a:rPr lang="en-US" dirty="0"/>
              <a:t>Click to edit Master</a:t>
            </a:r>
            <a:endParaRPr lang="en-AU" dirty="0">
              <a:effectLst/>
              <a:latin typeface="Helvetica" pitchFamily="2" charset="0"/>
            </a:endParaRPr>
          </a:p>
        </p:txBody>
      </p:sp>
      <p:sp>
        <p:nvSpPr>
          <p:cNvPr id="15" name="Text Placeholder 2">
            <a:extLst>
              <a:ext uri="{FF2B5EF4-FFF2-40B4-BE49-F238E27FC236}">
                <a16:creationId xmlns:a16="http://schemas.microsoft.com/office/drawing/2014/main" id="{5F8B380E-0693-2D4D-8629-8F7AEECD4997}"/>
              </a:ext>
            </a:extLst>
          </p:cNvPr>
          <p:cNvSpPr>
            <a:spLocks noGrp="1"/>
          </p:cNvSpPr>
          <p:nvPr>
            <p:ph type="body" idx="14" hasCustomPrompt="1"/>
          </p:nvPr>
        </p:nvSpPr>
        <p:spPr>
          <a:xfrm>
            <a:off x="713232" y="4302256"/>
            <a:ext cx="6144768" cy="785315"/>
          </a:xfrm>
          <a:solidFill>
            <a:schemeClr val="bg2"/>
          </a:solidFill>
        </p:spPr>
        <p:txBody>
          <a:bodyPr anchor="ctr"/>
          <a:lstStyle>
            <a:lvl1pPr marL="0" indent="0">
              <a:lnSpc>
                <a:spcPts val="2050"/>
              </a:lnSpc>
              <a:spcBef>
                <a:spcPts val="0"/>
              </a:spcBef>
              <a:buNone/>
              <a:defRPr lang="en-AU" smtClean="0">
                <a:effectLst/>
              </a:defRPr>
            </a:lvl1pPr>
            <a:lvl2pPr marL="457200" indent="0">
              <a:buNone/>
              <a:defRPr sz="1500">
                <a:solidFill>
                  <a:schemeClr val="tx1">
                    <a:lumMod val="95000"/>
                    <a:lumOff val="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1"/>
            <a:r>
              <a:rPr lang="en-US" dirty="0"/>
              <a:t>Click to edit Master</a:t>
            </a:r>
            <a:endParaRPr lang="en-AU" dirty="0">
              <a:effectLst/>
              <a:latin typeface="Helvetica" pitchFamily="2" charset="0"/>
            </a:endParaRPr>
          </a:p>
        </p:txBody>
      </p:sp>
      <p:sp>
        <p:nvSpPr>
          <p:cNvPr id="17" name="Content Placeholder 3">
            <a:extLst>
              <a:ext uri="{FF2B5EF4-FFF2-40B4-BE49-F238E27FC236}">
                <a16:creationId xmlns:a16="http://schemas.microsoft.com/office/drawing/2014/main" id="{5FF4630B-2B4C-AF4F-A238-DBAC88C7811A}"/>
              </a:ext>
            </a:extLst>
          </p:cNvPr>
          <p:cNvSpPr>
            <a:spLocks noGrp="1"/>
          </p:cNvSpPr>
          <p:nvPr>
            <p:ph sz="half" idx="2" hasCustomPrompt="1"/>
          </p:nvPr>
        </p:nvSpPr>
        <p:spPr>
          <a:xfrm>
            <a:off x="7111625" y="2085901"/>
            <a:ext cx="4358326" cy="3010813"/>
          </a:xfrm>
          <a:solidFill>
            <a:schemeClr val="accent1"/>
          </a:solidFill>
        </p:spPr>
        <p:txBody>
          <a:bodyPr anchor="ctr"/>
          <a:lstStyle>
            <a:lvl1pPr algn="ctr">
              <a:lnSpc>
                <a:spcPct val="100000"/>
              </a:lnSpc>
              <a:defRPr sz="2400">
                <a:solidFill>
                  <a:schemeClr val="bg1"/>
                </a:solidFill>
              </a:defRPr>
            </a:lvl1pPr>
          </a:lstStyle>
          <a:p>
            <a:pPr lvl="0"/>
            <a:r>
              <a:rPr lang="en-US" dirty="0"/>
              <a:t>Insert quote/</a:t>
            </a:r>
            <a:br>
              <a:rPr lang="en-US" dirty="0"/>
            </a:br>
            <a:r>
              <a:rPr lang="en-US" dirty="0"/>
              <a:t>image here</a:t>
            </a:r>
          </a:p>
        </p:txBody>
      </p:sp>
      <p:sp>
        <p:nvSpPr>
          <p:cNvPr id="11" name="Round Same Side Corner Rectangle 10">
            <a:extLst>
              <a:ext uri="{FF2B5EF4-FFF2-40B4-BE49-F238E27FC236}">
                <a16:creationId xmlns:a16="http://schemas.microsoft.com/office/drawing/2014/main" id="{B671E6C5-A11E-534F-A92A-A05330550BF1}"/>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F5A3F370-5644-0545-A5D8-95E03C5C759B}"/>
              </a:ext>
            </a:extLst>
          </p:cNvPr>
          <p:cNvPicPr>
            <a:picLocks noChangeAspect="1"/>
          </p:cNvPicPr>
          <p:nvPr userDrawn="1"/>
        </p:nvPicPr>
        <p:blipFill>
          <a:blip r:embed="rId2"/>
          <a:stretch>
            <a:fillRect/>
          </a:stretch>
        </p:blipFill>
        <p:spPr>
          <a:xfrm>
            <a:off x="573078" y="6287426"/>
            <a:ext cx="658649" cy="280276"/>
          </a:xfrm>
          <a:prstGeom prst="rect">
            <a:avLst/>
          </a:prstGeom>
        </p:spPr>
      </p:pic>
      <p:sp>
        <p:nvSpPr>
          <p:cNvPr id="5" name="Footer Placeholder 4"/>
          <p:cNvSpPr>
            <a:spLocks noGrp="1"/>
          </p:cNvSpPr>
          <p:nvPr>
            <p:ph type="ftr" sz="quarter" idx="11"/>
          </p:nvPr>
        </p:nvSpPr>
        <p:spPr>
          <a:xfrm>
            <a:off x="6363093" y="6255097"/>
            <a:ext cx="5402187" cy="365125"/>
          </a:xfrm>
        </p:spPr>
        <p:txBody>
          <a:bodyPr/>
          <a:lstStyle>
            <a:lvl1pPr algn="r">
              <a:defRPr sz="1000">
                <a:solidFill>
                  <a:schemeClr val="bg1"/>
                </a:solidFill>
              </a:defRPr>
            </a:lvl1pPr>
          </a:lstStyle>
          <a:p>
            <a:r>
              <a:rPr lang="en-US" dirty="0"/>
              <a:t>Footer content here</a:t>
            </a:r>
          </a:p>
        </p:txBody>
      </p:sp>
    </p:spTree>
    <p:extLst>
      <p:ext uri="{BB962C8B-B14F-4D97-AF65-F5344CB8AC3E}">
        <p14:creationId xmlns:p14="http://schemas.microsoft.com/office/powerpoint/2010/main" val="974764954"/>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yout 2">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856616"/>
            <a:ext cx="7574314" cy="780160"/>
          </a:xfrm>
        </p:spPr>
        <p:txBody>
          <a:bodyPr anchor="t"/>
          <a:lstStyle>
            <a:lvl1pPr>
              <a:defRPr sz="3400">
                <a:solidFill>
                  <a:schemeClr val="tx1">
                    <a:lumMod val="95000"/>
                    <a:lumOff val="5000"/>
                  </a:schemeClr>
                </a:solidFill>
              </a:defRPr>
            </a:lvl1pPr>
          </a:lstStyle>
          <a:p>
            <a:r>
              <a:rPr lang="en-US" dirty="0"/>
              <a:t>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hasCustomPrompt="1"/>
          </p:nvPr>
        </p:nvSpPr>
        <p:spPr>
          <a:xfrm>
            <a:off x="713232" y="1636776"/>
            <a:ext cx="3566160" cy="2049399"/>
          </a:xfrm>
          <a:solidFill>
            <a:schemeClr val="tx2"/>
          </a:solidFill>
        </p:spPr>
        <p:txBody>
          <a:bodyPr lIns="306000" rIns="125999" anchor="ctr"/>
          <a:lstStyle>
            <a:lvl1pPr marL="0" indent="0">
              <a:lnSpc>
                <a:spcPts val="1750"/>
              </a:lnSpc>
              <a:spcBef>
                <a:spcPts val="0"/>
              </a:spcBef>
              <a:spcAft>
                <a:spcPts val="1000"/>
              </a:spcAft>
              <a:buNone/>
              <a:defRPr lang="en-AU" sz="1400" smtClean="0">
                <a:solidFill>
                  <a:schemeClr val="bg1"/>
                </a:solidFill>
                <a:effectLst/>
              </a:defRPr>
            </a:lvl1pPr>
            <a:lvl2pPr marL="457200" indent="0">
              <a:buNone/>
              <a:defRPr sz="1500">
                <a:solidFill>
                  <a:schemeClr val="bg1"/>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solidFill>
                <a:srgbClr val="FFFFFF"/>
              </a:solidFill>
              <a:effectLst/>
              <a:latin typeface="Helvetica" pitchFamily="2" charset="0"/>
            </a:endParaRPr>
          </a:p>
        </p:txBody>
      </p:sp>
      <p:sp>
        <p:nvSpPr>
          <p:cNvPr id="14" name="Text Placeholder 2">
            <a:extLst>
              <a:ext uri="{FF2B5EF4-FFF2-40B4-BE49-F238E27FC236}">
                <a16:creationId xmlns:a16="http://schemas.microsoft.com/office/drawing/2014/main" id="{E0E671DF-A16D-7042-99F1-01B4E7B92712}"/>
              </a:ext>
            </a:extLst>
          </p:cNvPr>
          <p:cNvSpPr>
            <a:spLocks noGrp="1"/>
          </p:cNvSpPr>
          <p:nvPr>
            <p:ph type="body" idx="13" hasCustomPrompt="1"/>
          </p:nvPr>
        </p:nvSpPr>
        <p:spPr>
          <a:xfrm>
            <a:off x="4279392" y="3679334"/>
            <a:ext cx="3582073" cy="2063100"/>
          </a:xfrm>
          <a:solidFill>
            <a:schemeClr val="tx2"/>
          </a:solidFill>
        </p:spPr>
        <p:txBody>
          <a:bodyPr lIns="306000" rIns="125999" anchor="ctr"/>
          <a:lstStyle>
            <a:lvl1pPr marL="0" indent="0">
              <a:lnSpc>
                <a:spcPts val="1850"/>
              </a:lnSpc>
              <a:spcBef>
                <a:spcPts val="0"/>
              </a:spcBef>
              <a:spcAft>
                <a:spcPts val="1000"/>
              </a:spcAft>
              <a:buNone/>
              <a:defRPr lang="en-AU" sz="1400" smtClean="0">
                <a:solidFill>
                  <a:schemeClr val="bg1"/>
                </a:solidFill>
                <a:effectLst/>
              </a:defRPr>
            </a:lvl1pPr>
            <a:lvl2pPr marL="457200" indent="0">
              <a:buNone/>
              <a:defRPr sz="1500">
                <a:solidFill>
                  <a:schemeClr val="bg1"/>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solidFill>
                <a:srgbClr val="FFFFFF"/>
              </a:solidFill>
              <a:effectLst/>
              <a:latin typeface="Helvetica" pitchFamily="2" charset="0"/>
            </a:endParaRPr>
          </a:p>
        </p:txBody>
      </p:sp>
      <p:sp>
        <p:nvSpPr>
          <p:cNvPr id="15" name="Text Placeholder 2">
            <a:extLst>
              <a:ext uri="{FF2B5EF4-FFF2-40B4-BE49-F238E27FC236}">
                <a16:creationId xmlns:a16="http://schemas.microsoft.com/office/drawing/2014/main" id="{5F8B380E-0693-2D4D-8629-8F7AEECD4997}"/>
              </a:ext>
            </a:extLst>
          </p:cNvPr>
          <p:cNvSpPr>
            <a:spLocks noGrp="1"/>
          </p:cNvSpPr>
          <p:nvPr>
            <p:ph type="body" idx="14" hasCustomPrompt="1"/>
          </p:nvPr>
        </p:nvSpPr>
        <p:spPr>
          <a:xfrm>
            <a:off x="713232" y="3683000"/>
            <a:ext cx="3566160" cy="2059433"/>
          </a:xfrm>
          <a:solidFill>
            <a:schemeClr val="bg2"/>
          </a:solidFill>
        </p:spPr>
        <p:txBody>
          <a:bodyPr lIns="306000" rIns="125999" anchor="ctr"/>
          <a:lstStyle>
            <a:lvl1pPr marL="0" indent="0">
              <a:lnSpc>
                <a:spcPts val="1750"/>
              </a:lnSpc>
              <a:spcBef>
                <a:spcPts val="0"/>
              </a:spcBef>
              <a:spcAft>
                <a:spcPts val="1000"/>
              </a:spcAft>
              <a:buNone/>
              <a:defRPr lang="en-AU" sz="1400" smtClean="0">
                <a:effectLst/>
              </a:defRPr>
            </a:lvl1pPr>
            <a:lvl2pPr marL="457200" indent="0">
              <a:buNone/>
              <a:defRPr sz="1500">
                <a:solidFill>
                  <a:schemeClr val="tx1">
                    <a:lumMod val="95000"/>
                    <a:lumOff val="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solidFill>
                <a:srgbClr val="FFFFFF"/>
              </a:solidFill>
              <a:effectLst/>
              <a:latin typeface="Helvetica" pitchFamily="2" charset="0"/>
            </a:endParaRPr>
          </a:p>
        </p:txBody>
      </p:sp>
      <p:sp>
        <p:nvSpPr>
          <p:cNvPr id="16" name="Text Placeholder 2">
            <a:extLst>
              <a:ext uri="{FF2B5EF4-FFF2-40B4-BE49-F238E27FC236}">
                <a16:creationId xmlns:a16="http://schemas.microsoft.com/office/drawing/2014/main" id="{F0D50968-2440-3B43-AD3A-9DED17BFF302}"/>
              </a:ext>
            </a:extLst>
          </p:cNvPr>
          <p:cNvSpPr>
            <a:spLocks noGrp="1"/>
          </p:cNvSpPr>
          <p:nvPr>
            <p:ph type="body" idx="15" hasCustomPrompt="1"/>
          </p:nvPr>
        </p:nvSpPr>
        <p:spPr>
          <a:xfrm>
            <a:off x="4279392" y="1637322"/>
            <a:ext cx="3582073" cy="2042011"/>
          </a:xfrm>
          <a:solidFill>
            <a:schemeClr val="bg2"/>
          </a:solidFill>
        </p:spPr>
        <p:txBody>
          <a:bodyPr lIns="306000" rIns="125999" anchor="ctr"/>
          <a:lstStyle>
            <a:lvl1pPr marL="0" indent="0">
              <a:lnSpc>
                <a:spcPts val="1850"/>
              </a:lnSpc>
              <a:spcBef>
                <a:spcPts val="0"/>
              </a:spcBef>
              <a:spcAft>
                <a:spcPts val="1000"/>
              </a:spcAft>
              <a:buNone/>
              <a:defRPr lang="en-AU" sz="1400" smtClean="0">
                <a:effectLst/>
              </a:defRPr>
            </a:lvl1pPr>
            <a:lvl2pPr marL="457200" indent="0">
              <a:buNone/>
              <a:defRPr sz="1500">
                <a:solidFill>
                  <a:schemeClr val="bg1"/>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solidFill>
                <a:srgbClr val="FFFFFF"/>
              </a:solidFill>
              <a:effectLst/>
              <a:latin typeface="Helvetica" pitchFamily="2" charset="0"/>
            </a:endParaRPr>
          </a:p>
        </p:txBody>
      </p:sp>
      <p:sp>
        <p:nvSpPr>
          <p:cNvPr id="18" name="Text Placeholder 2">
            <a:extLst>
              <a:ext uri="{FF2B5EF4-FFF2-40B4-BE49-F238E27FC236}">
                <a16:creationId xmlns:a16="http://schemas.microsoft.com/office/drawing/2014/main" id="{BA815EB8-459D-6447-995E-71AD9F1743EA}"/>
              </a:ext>
            </a:extLst>
          </p:cNvPr>
          <p:cNvSpPr>
            <a:spLocks noGrp="1"/>
          </p:cNvSpPr>
          <p:nvPr>
            <p:ph type="body" idx="16" hasCustomPrompt="1"/>
          </p:nvPr>
        </p:nvSpPr>
        <p:spPr>
          <a:xfrm>
            <a:off x="7861465" y="1636776"/>
            <a:ext cx="3590623" cy="2048257"/>
          </a:xfrm>
          <a:solidFill>
            <a:schemeClr val="tx2"/>
          </a:solidFill>
        </p:spPr>
        <p:txBody>
          <a:bodyPr lIns="306000" rIns="125999" anchor="ctr"/>
          <a:lstStyle>
            <a:lvl1pPr marL="0" indent="0">
              <a:lnSpc>
                <a:spcPts val="1750"/>
              </a:lnSpc>
              <a:spcBef>
                <a:spcPts val="0"/>
              </a:spcBef>
              <a:spcAft>
                <a:spcPts val="1000"/>
              </a:spcAft>
              <a:buNone/>
              <a:defRPr lang="en-AU" sz="1400" smtClean="0">
                <a:solidFill>
                  <a:schemeClr val="bg1"/>
                </a:solidFill>
                <a:effectLst/>
              </a:defRPr>
            </a:lvl1pPr>
            <a:lvl2pPr marL="457200" indent="0">
              <a:buNone/>
              <a:defRPr sz="1500">
                <a:solidFill>
                  <a:schemeClr val="bg1"/>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solidFill>
                <a:srgbClr val="FFFFFF"/>
              </a:solidFill>
              <a:effectLst/>
              <a:latin typeface="Helvetica" pitchFamily="2" charset="0"/>
            </a:endParaRPr>
          </a:p>
        </p:txBody>
      </p:sp>
      <p:sp>
        <p:nvSpPr>
          <p:cNvPr id="19" name="Text Placeholder 2">
            <a:extLst>
              <a:ext uri="{FF2B5EF4-FFF2-40B4-BE49-F238E27FC236}">
                <a16:creationId xmlns:a16="http://schemas.microsoft.com/office/drawing/2014/main" id="{973DEDB3-CB8D-134C-A2A4-DD1A97442C51}"/>
              </a:ext>
            </a:extLst>
          </p:cNvPr>
          <p:cNvSpPr>
            <a:spLocks noGrp="1"/>
          </p:cNvSpPr>
          <p:nvPr>
            <p:ph type="body" idx="17" hasCustomPrompt="1"/>
          </p:nvPr>
        </p:nvSpPr>
        <p:spPr>
          <a:xfrm>
            <a:off x="7861465" y="3685033"/>
            <a:ext cx="3590623" cy="2057400"/>
          </a:xfrm>
          <a:solidFill>
            <a:schemeClr val="bg2"/>
          </a:solidFill>
        </p:spPr>
        <p:txBody>
          <a:bodyPr lIns="306000" rIns="125999" anchor="ctr"/>
          <a:lstStyle>
            <a:lvl1pPr marL="0" indent="0">
              <a:lnSpc>
                <a:spcPts val="1750"/>
              </a:lnSpc>
              <a:spcBef>
                <a:spcPts val="0"/>
              </a:spcBef>
              <a:spcAft>
                <a:spcPts val="1000"/>
              </a:spcAft>
              <a:buNone/>
              <a:defRPr lang="en-AU" sz="1400" smtClean="0">
                <a:effectLst/>
              </a:defRPr>
            </a:lvl1pPr>
            <a:lvl2pPr marL="457200" indent="0">
              <a:buNone/>
              <a:defRPr sz="1500">
                <a:solidFill>
                  <a:schemeClr val="tx1">
                    <a:lumMod val="95000"/>
                    <a:lumOff val="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solidFill>
                <a:srgbClr val="FFFFFF"/>
              </a:solidFill>
              <a:effectLst/>
              <a:latin typeface="Helvetica" pitchFamily="2" charset="0"/>
            </a:endParaRPr>
          </a:p>
        </p:txBody>
      </p:sp>
      <p:sp>
        <p:nvSpPr>
          <p:cNvPr id="17" name="Round Same Side Corner Rectangle 16">
            <a:extLst>
              <a:ext uri="{FF2B5EF4-FFF2-40B4-BE49-F238E27FC236}">
                <a16:creationId xmlns:a16="http://schemas.microsoft.com/office/drawing/2014/main" id="{4459DFE8-3502-704B-8EEE-DEF0B479392D}"/>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a:extLst>
              <a:ext uri="{FF2B5EF4-FFF2-40B4-BE49-F238E27FC236}">
                <a16:creationId xmlns:a16="http://schemas.microsoft.com/office/drawing/2014/main" id="{3ACA7B30-F0C0-B444-8FAD-E07917DCA481}"/>
              </a:ext>
            </a:extLst>
          </p:cNvPr>
          <p:cNvPicPr>
            <a:picLocks noChangeAspect="1"/>
          </p:cNvPicPr>
          <p:nvPr userDrawn="1"/>
        </p:nvPicPr>
        <p:blipFill>
          <a:blip r:embed="rId2"/>
          <a:stretch>
            <a:fillRect/>
          </a:stretch>
        </p:blipFill>
        <p:spPr>
          <a:xfrm>
            <a:off x="573078" y="6287426"/>
            <a:ext cx="658649" cy="280276"/>
          </a:xfrm>
          <a:prstGeom prst="rect">
            <a:avLst/>
          </a:prstGeom>
        </p:spPr>
      </p:pic>
      <p:sp>
        <p:nvSpPr>
          <p:cNvPr id="21" name="Footer Placeholder 4">
            <a:extLst>
              <a:ext uri="{FF2B5EF4-FFF2-40B4-BE49-F238E27FC236}">
                <a16:creationId xmlns:a16="http://schemas.microsoft.com/office/drawing/2014/main" id="{3A7DB94B-D2C7-2343-B66C-A785C1936F73}"/>
              </a:ext>
            </a:extLst>
          </p:cNvPr>
          <p:cNvSpPr>
            <a:spLocks noGrp="1"/>
          </p:cNvSpPr>
          <p:nvPr>
            <p:ph type="ftr" sz="quarter" idx="11"/>
          </p:nvPr>
        </p:nvSpPr>
        <p:spPr>
          <a:xfrm>
            <a:off x="6363093" y="6255097"/>
            <a:ext cx="5402187" cy="365125"/>
          </a:xfrm>
        </p:spPr>
        <p:txBody>
          <a:bodyPr/>
          <a:lstStyle>
            <a:lvl1pPr algn="r">
              <a:defRPr sz="1000">
                <a:solidFill>
                  <a:schemeClr val="bg1"/>
                </a:solidFill>
              </a:defRPr>
            </a:lvl1pPr>
          </a:lstStyle>
          <a:p>
            <a:r>
              <a:rPr lang="en-US" dirty="0"/>
              <a:t>Footer content here</a:t>
            </a:r>
          </a:p>
        </p:txBody>
      </p:sp>
    </p:spTree>
    <p:extLst>
      <p:ext uri="{BB962C8B-B14F-4D97-AF65-F5344CB8AC3E}">
        <p14:creationId xmlns:p14="http://schemas.microsoft.com/office/powerpoint/2010/main" val="1125801006"/>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yout 3">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857541"/>
            <a:ext cx="7574314" cy="797523"/>
          </a:xfrm>
        </p:spPr>
        <p:txBody>
          <a:bodyPr anchor="t"/>
          <a:lstStyle>
            <a:lvl1pPr>
              <a:defRPr sz="3400">
                <a:solidFill>
                  <a:schemeClr val="tx1">
                    <a:lumMod val="95000"/>
                    <a:lumOff val="5000"/>
                  </a:schemeClr>
                </a:solidFill>
              </a:defRPr>
            </a:lvl1pPr>
          </a:lstStyle>
          <a:p>
            <a:r>
              <a:rPr lang="en-US" dirty="0"/>
              <a:t>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hasCustomPrompt="1"/>
          </p:nvPr>
        </p:nvSpPr>
        <p:spPr>
          <a:xfrm>
            <a:off x="388603" y="4045965"/>
            <a:ext cx="3770410" cy="2144523"/>
          </a:xfrm>
        </p:spPr>
        <p:txBody>
          <a:bodyPr/>
          <a:lstStyle>
            <a:lvl1pPr marL="0" indent="0" algn="ctr">
              <a:lnSpc>
                <a:spcPct val="100000"/>
              </a:lnSpc>
              <a:spcBef>
                <a:spcPts val="0"/>
              </a:spcBef>
              <a:spcAft>
                <a:spcPts val="1000"/>
              </a:spcAft>
              <a:buNone/>
              <a:defRPr lang="en-AU" sz="15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effectLst/>
              <a:latin typeface="Helvetica" pitchFamily="2" charset="0"/>
            </a:endParaRPr>
          </a:p>
        </p:txBody>
      </p:sp>
      <p:sp>
        <p:nvSpPr>
          <p:cNvPr id="15" name="Picture Placeholder 2">
            <a:extLst>
              <a:ext uri="{FF2B5EF4-FFF2-40B4-BE49-F238E27FC236}">
                <a16:creationId xmlns:a16="http://schemas.microsoft.com/office/drawing/2014/main" id="{C5E5639F-BC0B-4F4B-B21B-6615FC21FDC1}"/>
              </a:ext>
            </a:extLst>
          </p:cNvPr>
          <p:cNvSpPr>
            <a:spLocks noGrp="1"/>
          </p:cNvSpPr>
          <p:nvPr>
            <p:ph type="pic" idx="1" hasCustomPrompt="1"/>
          </p:nvPr>
        </p:nvSpPr>
        <p:spPr>
          <a:xfrm>
            <a:off x="1244208" y="1730947"/>
            <a:ext cx="2059200" cy="2059200"/>
          </a:xfrm>
        </p:spPr>
        <p:txBody>
          <a:bodyPr anchor="ctr"/>
          <a:lstStyle>
            <a:lvl1pPr marL="0" indent="0" algn="ctr">
              <a:buNone/>
              <a:defRPr sz="2400">
                <a:solidFill>
                  <a:schemeClr val="tx1">
                    <a:lumMod val="95000"/>
                    <a:lumOff val="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to insert image</a:t>
            </a:r>
          </a:p>
        </p:txBody>
      </p:sp>
      <p:sp>
        <p:nvSpPr>
          <p:cNvPr id="16" name="Picture Placeholder 2">
            <a:extLst>
              <a:ext uri="{FF2B5EF4-FFF2-40B4-BE49-F238E27FC236}">
                <a16:creationId xmlns:a16="http://schemas.microsoft.com/office/drawing/2014/main" id="{38DE4CFE-5015-1F4E-AE20-6BBC2948ADCB}"/>
              </a:ext>
            </a:extLst>
          </p:cNvPr>
          <p:cNvSpPr>
            <a:spLocks noGrp="1"/>
          </p:cNvSpPr>
          <p:nvPr>
            <p:ph type="pic" idx="13" hasCustomPrompt="1"/>
          </p:nvPr>
        </p:nvSpPr>
        <p:spPr>
          <a:xfrm>
            <a:off x="5066400" y="1730947"/>
            <a:ext cx="2059200" cy="2059200"/>
          </a:xfrm>
        </p:spPr>
        <p:txBody>
          <a:bodyPr anchor="ctr"/>
          <a:lstStyle>
            <a:lvl1pPr marL="0" indent="0" algn="ctr">
              <a:buNone/>
              <a:defRPr sz="2400">
                <a:solidFill>
                  <a:schemeClr val="tx1">
                    <a:lumMod val="95000"/>
                    <a:lumOff val="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to insert image</a:t>
            </a:r>
          </a:p>
        </p:txBody>
      </p:sp>
      <p:sp>
        <p:nvSpPr>
          <p:cNvPr id="17" name="Picture Placeholder 2">
            <a:extLst>
              <a:ext uri="{FF2B5EF4-FFF2-40B4-BE49-F238E27FC236}">
                <a16:creationId xmlns:a16="http://schemas.microsoft.com/office/drawing/2014/main" id="{BA3B6E67-1E67-5A41-A48D-70542D4DCD54}"/>
              </a:ext>
            </a:extLst>
          </p:cNvPr>
          <p:cNvSpPr>
            <a:spLocks noGrp="1"/>
          </p:cNvSpPr>
          <p:nvPr>
            <p:ph type="pic" idx="14" hasCustomPrompt="1"/>
          </p:nvPr>
        </p:nvSpPr>
        <p:spPr>
          <a:xfrm>
            <a:off x="8887051" y="1730947"/>
            <a:ext cx="2059200" cy="2059200"/>
          </a:xfrm>
        </p:spPr>
        <p:txBody>
          <a:bodyPr anchor="ctr"/>
          <a:lstStyle>
            <a:lvl1pPr marL="0" indent="0" algn="ctr">
              <a:buNone/>
              <a:defRPr sz="2400">
                <a:solidFill>
                  <a:schemeClr val="tx1">
                    <a:lumMod val="95000"/>
                    <a:lumOff val="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to insert image</a:t>
            </a:r>
          </a:p>
        </p:txBody>
      </p:sp>
      <p:sp>
        <p:nvSpPr>
          <p:cNvPr id="18" name="Text Placeholder 2">
            <a:extLst>
              <a:ext uri="{FF2B5EF4-FFF2-40B4-BE49-F238E27FC236}">
                <a16:creationId xmlns:a16="http://schemas.microsoft.com/office/drawing/2014/main" id="{BC739BE0-C2A7-7048-A7CC-6EA32385D3A3}"/>
              </a:ext>
            </a:extLst>
          </p:cNvPr>
          <p:cNvSpPr>
            <a:spLocks noGrp="1"/>
          </p:cNvSpPr>
          <p:nvPr>
            <p:ph type="body" idx="15" hasCustomPrompt="1"/>
          </p:nvPr>
        </p:nvSpPr>
        <p:spPr>
          <a:xfrm>
            <a:off x="4210795" y="4045964"/>
            <a:ext cx="3770410" cy="2144523"/>
          </a:xfrm>
        </p:spPr>
        <p:txBody>
          <a:bodyPr/>
          <a:lstStyle>
            <a:lvl1pPr marL="0" indent="0" algn="ctr">
              <a:lnSpc>
                <a:spcPct val="100000"/>
              </a:lnSpc>
              <a:spcBef>
                <a:spcPts val="0"/>
              </a:spcBef>
              <a:spcAft>
                <a:spcPts val="1000"/>
              </a:spcAft>
              <a:buNone/>
              <a:defRPr lang="en-AU" sz="15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effectLst/>
              <a:latin typeface="Helvetica" pitchFamily="2" charset="0"/>
            </a:endParaRPr>
          </a:p>
        </p:txBody>
      </p:sp>
      <p:sp>
        <p:nvSpPr>
          <p:cNvPr id="19" name="Text Placeholder 2">
            <a:extLst>
              <a:ext uri="{FF2B5EF4-FFF2-40B4-BE49-F238E27FC236}">
                <a16:creationId xmlns:a16="http://schemas.microsoft.com/office/drawing/2014/main" id="{2389AA33-BE6F-184B-A8BB-024EA6EE4825}"/>
              </a:ext>
            </a:extLst>
          </p:cNvPr>
          <p:cNvSpPr>
            <a:spLocks noGrp="1"/>
          </p:cNvSpPr>
          <p:nvPr>
            <p:ph type="body" idx="16" hasCustomPrompt="1"/>
          </p:nvPr>
        </p:nvSpPr>
        <p:spPr>
          <a:xfrm>
            <a:off x="8031446" y="4045963"/>
            <a:ext cx="3770410" cy="2144523"/>
          </a:xfrm>
        </p:spPr>
        <p:txBody>
          <a:bodyPr/>
          <a:lstStyle>
            <a:lvl1pPr marL="0" indent="0" algn="ctr">
              <a:lnSpc>
                <a:spcPct val="100000"/>
              </a:lnSpc>
              <a:spcBef>
                <a:spcPts val="0"/>
              </a:spcBef>
              <a:spcAft>
                <a:spcPts val="1000"/>
              </a:spcAft>
              <a:buNone/>
              <a:defRPr lang="en-AU" sz="15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effectLst/>
              <a:latin typeface="Helvetica" pitchFamily="2" charset="0"/>
            </a:endParaRPr>
          </a:p>
        </p:txBody>
      </p:sp>
      <p:sp>
        <p:nvSpPr>
          <p:cNvPr id="20" name="Round Same Side Corner Rectangle 19">
            <a:extLst>
              <a:ext uri="{FF2B5EF4-FFF2-40B4-BE49-F238E27FC236}">
                <a16:creationId xmlns:a16="http://schemas.microsoft.com/office/drawing/2014/main" id="{37A4A0F8-DC45-C145-BED2-E020BF447968}"/>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a:extLst>
              <a:ext uri="{FF2B5EF4-FFF2-40B4-BE49-F238E27FC236}">
                <a16:creationId xmlns:a16="http://schemas.microsoft.com/office/drawing/2014/main" id="{90BB4B78-462E-CA47-8C74-FCB5A12E302F}"/>
              </a:ext>
            </a:extLst>
          </p:cNvPr>
          <p:cNvPicPr>
            <a:picLocks noChangeAspect="1"/>
          </p:cNvPicPr>
          <p:nvPr userDrawn="1"/>
        </p:nvPicPr>
        <p:blipFill>
          <a:blip r:embed="rId2"/>
          <a:stretch>
            <a:fillRect/>
          </a:stretch>
        </p:blipFill>
        <p:spPr>
          <a:xfrm>
            <a:off x="573078" y="6287426"/>
            <a:ext cx="658649" cy="280276"/>
          </a:xfrm>
          <a:prstGeom prst="rect">
            <a:avLst/>
          </a:prstGeom>
        </p:spPr>
      </p:pic>
      <p:sp>
        <p:nvSpPr>
          <p:cNvPr id="22" name="Footer Placeholder 4">
            <a:extLst>
              <a:ext uri="{FF2B5EF4-FFF2-40B4-BE49-F238E27FC236}">
                <a16:creationId xmlns:a16="http://schemas.microsoft.com/office/drawing/2014/main" id="{6D2E0E12-4DA0-D54B-85B4-ACFFEAD8C1A1}"/>
              </a:ext>
            </a:extLst>
          </p:cNvPr>
          <p:cNvSpPr>
            <a:spLocks noGrp="1"/>
          </p:cNvSpPr>
          <p:nvPr>
            <p:ph type="ftr" sz="quarter" idx="11"/>
          </p:nvPr>
        </p:nvSpPr>
        <p:spPr>
          <a:xfrm>
            <a:off x="6363093" y="6255097"/>
            <a:ext cx="5402187" cy="365125"/>
          </a:xfrm>
        </p:spPr>
        <p:txBody>
          <a:bodyPr/>
          <a:lstStyle>
            <a:lvl1pPr algn="r">
              <a:defRPr sz="1000">
                <a:solidFill>
                  <a:schemeClr val="bg1"/>
                </a:solidFill>
              </a:defRPr>
            </a:lvl1pPr>
          </a:lstStyle>
          <a:p>
            <a:r>
              <a:rPr lang="en-US" dirty="0"/>
              <a:t>Footer content here</a:t>
            </a:r>
          </a:p>
        </p:txBody>
      </p:sp>
    </p:spTree>
    <p:extLst>
      <p:ext uri="{BB962C8B-B14F-4D97-AF65-F5344CB8AC3E}">
        <p14:creationId xmlns:p14="http://schemas.microsoft.com/office/powerpoint/2010/main" val="3856590941"/>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ayout 4">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855547"/>
            <a:ext cx="10326658" cy="1000685"/>
          </a:xfrm>
        </p:spPr>
        <p:txBody>
          <a:bodyPr anchor="t"/>
          <a:lstStyle>
            <a:lvl1pPr>
              <a:defRPr sz="3400">
                <a:solidFill>
                  <a:schemeClr val="tx1">
                    <a:lumMod val="95000"/>
                    <a:lumOff val="5000"/>
                  </a:schemeClr>
                </a:solidFill>
              </a:defRPr>
            </a:lvl1pPr>
          </a:lstStyle>
          <a:p>
            <a:r>
              <a:rPr lang="en-US" dirty="0"/>
              <a:t>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hasCustomPrompt="1"/>
          </p:nvPr>
        </p:nvSpPr>
        <p:spPr>
          <a:xfrm>
            <a:off x="627854" y="2037935"/>
            <a:ext cx="10957594" cy="4081404"/>
          </a:xfrm>
        </p:spPr>
        <p:txBody>
          <a:bodyPr/>
          <a:lstStyle>
            <a:lvl1pPr marL="270000" indent="-270000">
              <a:lnSpc>
                <a:spcPct val="100000"/>
              </a:lnSpc>
              <a:spcBef>
                <a:spcPts val="0"/>
              </a:spcBef>
              <a:spcAft>
                <a:spcPts val="1000"/>
              </a:spcAft>
              <a:buFont typeface="Arial" panose="020B0604020202020204" pitchFamily="34" charset="0"/>
              <a:buChar char="•"/>
              <a:defRPr lang="en-AU" sz="21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effectLst/>
              <a:latin typeface="Helvetica" pitchFamily="2" charset="0"/>
            </a:endParaRPr>
          </a:p>
        </p:txBody>
      </p:sp>
      <p:sp>
        <p:nvSpPr>
          <p:cNvPr id="10" name="Round Same Side Corner Rectangle 9">
            <a:extLst>
              <a:ext uri="{FF2B5EF4-FFF2-40B4-BE49-F238E27FC236}">
                <a16:creationId xmlns:a16="http://schemas.microsoft.com/office/drawing/2014/main" id="{4A774342-138D-214F-B8E9-2E36E1B2BF69}"/>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E2541CA3-E603-F740-905B-12EF2357A8E6}"/>
              </a:ext>
            </a:extLst>
          </p:cNvPr>
          <p:cNvPicPr>
            <a:picLocks noChangeAspect="1"/>
          </p:cNvPicPr>
          <p:nvPr userDrawn="1"/>
        </p:nvPicPr>
        <p:blipFill>
          <a:blip r:embed="rId2"/>
          <a:stretch>
            <a:fillRect/>
          </a:stretch>
        </p:blipFill>
        <p:spPr>
          <a:xfrm>
            <a:off x="573078" y="6287426"/>
            <a:ext cx="658649" cy="280276"/>
          </a:xfrm>
          <a:prstGeom prst="rect">
            <a:avLst/>
          </a:prstGeom>
        </p:spPr>
      </p:pic>
      <p:sp>
        <p:nvSpPr>
          <p:cNvPr id="15" name="Footer Placeholder 4">
            <a:extLst>
              <a:ext uri="{FF2B5EF4-FFF2-40B4-BE49-F238E27FC236}">
                <a16:creationId xmlns:a16="http://schemas.microsoft.com/office/drawing/2014/main" id="{60767ADF-03F7-5546-BD4C-A8933766BC52}"/>
              </a:ext>
            </a:extLst>
          </p:cNvPr>
          <p:cNvSpPr>
            <a:spLocks noGrp="1"/>
          </p:cNvSpPr>
          <p:nvPr>
            <p:ph type="ftr" sz="quarter" idx="11"/>
          </p:nvPr>
        </p:nvSpPr>
        <p:spPr>
          <a:xfrm>
            <a:off x="6363093" y="6255097"/>
            <a:ext cx="5402187" cy="365125"/>
          </a:xfrm>
        </p:spPr>
        <p:txBody>
          <a:bodyPr/>
          <a:lstStyle>
            <a:lvl1pPr algn="r">
              <a:defRPr sz="1000">
                <a:solidFill>
                  <a:schemeClr val="bg1"/>
                </a:solidFill>
              </a:defRPr>
            </a:lvl1pPr>
          </a:lstStyle>
          <a:p>
            <a:r>
              <a:rPr lang="en-US" dirty="0"/>
              <a:t>Footer content here</a:t>
            </a:r>
          </a:p>
        </p:txBody>
      </p:sp>
    </p:spTree>
    <p:extLst>
      <p:ext uri="{BB962C8B-B14F-4D97-AF65-F5344CB8AC3E}">
        <p14:creationId xmlns:p14="http://schemas.microsoft.com/office/powerpoint/2010/main" val="2969208777"/>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559C330-434D-E849-BBE8-5105B5C5910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2684913"/>
            <a:ext cx="7574314" cy="1220142"/>
          </a:xfrm>
        </p:spPr>
        <p:txBody>
          <a:bodyPr anchor="t"/>
          <a:lstStyle>
            <a:lvl1pPr>
              <a:defRPr sz="3400">
                <a:solidFill>
                  <a:schemeClr val="bg1"/>
                </a:solidFill>
              </a:defRPr>
            </a:lvl1pPr>
          </a:lstStyle>
          <a:p>
            <a:r>
              <a:rPr lang="en-US" dirty="0"/>
              <a:t>Title 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p:nvPr>
        </p:nvSpPr>
        <p:spPr>
          <a:xfrm>
            <a:off x="627854" y="3904487"/>
            <a:ext cx="7574314" cy="2185163"/>
          </a:xfrm>
        </p:spPr>
        <p:txBody>
          <a:bodyPr/>
          <a:lstStyle>
            <a:lvl1pPr marL="0" indent="0">
              <a:lnSpc>
                <a:spcPts val="2050"/>
              </a:lnSpc>
              <a:spcBef>
                <a:spcPts val="0"/>
              </a:spcBef>
              <a:buNone/>
              <a:defRPr lang="en-AU" sz="1600" smtClean="0">
                <a:solidFill>
                  <a:schemeClr val="bg1"/>
                </a:solidFill>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8" name="Picture 7">
            <a:extLst>
              <a:ext uri="{FF2B5EF4-FFF2-40B4-BE49-F238E27FC236}">
                <a16:creationId xmlns:a16="http://schemas.microsoft.com/office/drawing/2014/main" id="{9C9EDAEB-3873-A64C-85D5-7E8C880A4340}"/>
              </a:ext>
            </a:extLst>
          </p:cNvPr>
          <p:cNvPicPr>
            <a:picLocks noChangeAspect="1"/>
          </p:cNvPicPr>
          <p:nvPr userDrawn="1"/>
        </p:nvPicPr>
        <p:blipFill>
          <a:blip r:embed="rId3"/>
          <a:stretch>
            <a:fillRect/>
          </a:stretch>
        </p:blipFill>
        <p:spPr>
          <a:xfrm>
            <a:off x="717794" y="719529"/>
            <a:ext cx="1013045" cy="431083"/>
          </a:xfrm>
          <a:prstGeom prst="rect">
            <a:avLst/>
          </a:prstGeom>
        </p:spPr>
      </p:pic>
      <p:pic>
        <p:nvPicPr>
          <p:cNvPr id="5" name="Picture 4">
            <a:extLst>
              <a:ext uri="{FF2B5EF4-FFF2-40B4-BE49-F238E27FC236}">
                <a16:creationId xmlns:a16="http://schemas.microsoft.com/office/drawing/2014/main" id="{2DB54EBF-1938-C84A-803A-757B7616969B}"/>
              </a:ext>
            </a:extLst>
          </p:cNvPr>
          <p:cNvPicPr>
            <a:picLocks noChangeAspect="1"/>
          </p:cNvPicPr>
          <p:nvPr userDrawn="1"/>
        </p:nvPicPr>
        <p:blipFill>
          <a:blip r:embed="rId4"/>
          <a:stretch>
            <a:fillRect/>
          </a:stretch>
        </p:blipFill>
        <p:spPr>
          <a:xfrm>
            <a:off x="7924800" y="0"/>
            <a:ext cx="4267200" cy="6858000"/>
          </a:xfrm>
          <a:prstGeom prst="rect">
            <a:avLst/>
          </a:prstGeom>
        </p:spPr>
      </p:pic>
      <p:sp>
        <p:nvSpPr>
          <p:cNvPr id="7" name="TextBox 6">
            <a:extLst>
              <a:ext uri="{FF2B5EF4-FFF2-40B4-BE49-F238E27FC236}">
                <a16:creationId xmlns:a16="http://schemas.microsoft.com/office/drawing/2014/main" id="{D18520DE-9604-514D-9A44-1CC3729B9F82}"/>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1674321370"/>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yout 5">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855547"/>
            <a:ext cx="5955826" cy="1000685"/>
          </a:xfrm>
        </p:spPr>
        <p:txBody>
          <a:bodyPr anchor="t"/>
          <a:lstStyle>
            <a:lvl1pPr>
              <a:defRPr sz="3400">
                <a:solidFill>
                  <a:schemeClr val="tx1">
                    <a:lumMod val="95000"/>
                    <a:lumOff val="5000"/>
                  </a:schemeClr>
                </a:solidFill>
              </a:defRPr>
            </a:lvl1pPr>
          </a:lstStyle>
          <a:p>
            <a:r>
              <a:rPr lang="en-US" dirty="0"/>
              <a:t>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hasCustomPrompt="1"/>
          </p:nvPr>
        </p:nvSpPr>
        <p:spPr>
          <a:xfrm>
            <a:off x="627854" y="1859310"/>
            <a:ext cx="5955826" cy="4081404"/>
          </a:xfrm>
        </p:spPr>
        <p:txBody>
          <a:bodyPr/>
          <a:lstStyle>
            <a:lvl1pPr marL="0" indent="0">
              <a:lnSpc>
                <a:spcPct val="100000"/>
              </a:lnSpc>
              <a:spcBef>
                <a:spcPts val="0"/>
              </a:spcBef>
              <a:spcAft>
                <a:spcPts val="1200"/>
              </a:spcAft>
              <a:buFont typeface="Arial" panose="020B0604020202020204" pitchFamily="34" charset="0"/>
              <a:buNone/>
              <a:defRPr lang="en-AU" sz="18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effectLst/>
              <a:latin typeface="Helvetica" pitchFamily="2" charset="0"/>
            </a:endParaRPr>
          </a:p>
        </p:txBody>
      </p:sp>
      <p:pic>
        <p:nvPicPr>
          <p:cNvPr id="10" name="Picture 9">
            <a:extLst>
              <a:ext uri="{FF2B5EF4-FFF2-40B4-BE49-F238E27FC236}">
                <a16:creationId xmlns:a16="http://schemas.microsoft.com/office/drawing/2014/main" id="{D2C88E77-BEE2-DA40-B2E6-05EFC6AAE639}"/>
              </a:ext>
            </a:extLst>
          </p:cNvPr>
          <p:cNvPicPr>
            <a:picLocks noChangeAspect="1"/>
          </p:cNvPicPr>
          <p:nvPr userDrawn="1"/>
        </p:nvPicPr>
        <p:blipFill>
          <a:blip r:embed="rId2"/>
          <a:stretch>
            <a:fillRect/>
          </a:stretch>
        </p:blipFill>
        <p:spPr>
          <a:xfrm>
            <a:off x="6583680" y="899160"/>
            <a:ext cx="4706112" cy="4706112"/>
          </a:xfrm>
          <a:prstGeom prst="rect">
            <a:avLst/>
          </a:prstGeom>
        </p:spPr>
      </p:pic>
      <p:pic>
        <p:nvPicPr>
          <p:cNvPr id="4" name="Picture 3">
            <a:extLst>
              <a:ext uri="{FF2B5EF4-FFF2-40B4-BE49-F238E27FC236}">
                <a16:creationId xmlns:a16="http://schemas.microsoft.com/office/drawing/2014/main" id="{52ADC96F-C448-614E-8174-1B06105B44A7}"/>
              </a:ext>
            </a:extLst>
          </p:cNvPr>
          <p:cNvPicPr>
            <a:picLocks noChangeAspect="1"/>
          </p:cNvPicPr>
          <p:nvPr userDrawn="1"/>
        </p:nvPicPr>
        <p:blipFill>
          <a:blip r:embed="rId3"/>
          <a:stretch>
            <a:fillRect/>
          </a:stretch>
        </p:blipFill>
        <p:spPr>
          <a:xfrm>
            <a:off x="5736150" y="3323714"/>
            <a:ext cx="3142674" cy="2674750"/>
          </a:xfrm>
          <a:prstGeom prst="rect">
            <a:avLst/>
          </a:prstGeom>
        </p:spPr>
      </p:pic>
      <p:sp>
        <p:nvSpPr>
          <p:cNvPr id="15" name="Subtitle 2">
            <a:extLst>
              <a:ext uri="{FF2B5EF4-FFF2-40B4-BE49-F238E27FC236}">
                <a16:creationId xmlns:a16="http://schemas.microsoft.com/office/drawing/2014/main" id="{CC64E7DA-3A4C-884E-AED2-88F8EF2D5087}"/>
              </a:ext>
            </a:extLst>
          </p:cNvPr>
          <p:cNvSpPr>
            <a:spLocks noGrp="1"/>
          </p:cNvSpPr>
          <p:nvPr>
            <p:ph type="subTitle" idx="1" hasCustomPrompt="1"/>
          </p:nvPr>
        </p:nvSpPr>
        <p:spPr>
          <a:xfrm>
            <a:off x="5916168" y="3730752"/>
            <a:ext cx="2596896" cy="1929384"/>
          </a:xfrm>
        </p:spPr>
        <p:txBody>
          <a:bodyPr anchor="ct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quote here</a:t>
            </a:r>
          </a:p>
        </p:txBody>
      </p:sp>
      <p:sp>
        <p:nvSpPr>
          <p:cNvPr id="11" name="Round Same Side Corner Rectangle 10">
            <a:extLst>
              <a:ext uri="{FF2B5EF4-FFF2-40B4-BE49-F238E27FC236}">
                <a16:creationId xmlns:a16="http://schemas.microsoft.com/office/drawing/2014/main" id="{49D9A90A-FF31-AE4E-9330-E3C22A2AD184}"/>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26D80189-2331-1C4E-BA26-E680ECE42775}"/>
              </a:ext>
            </a:extLst>
          </p:cNvPr>
          <p:cNvPicPr>
            <a:picLocks noChangeAspect="1"/>
          </p:cNvPicPr>
          <p:nvPr userDrawn="1"/>
        </p:nvPicPr>
        <p:blipFill>
          <a:blip r:embed="rId4"/>
          <a:stretch>
            <a:fillRect/>
          </a:stretch>
        </p:blipFill>
        <p:spPr>
          <a:xfrm>
            <a:off x="573078" y="6287426"/>
            <a:ext cx="658649" cy="280276"/>
          </a:xfrm>
          <a:prstGeom prst="rect">
            <a:avLst/>
          </a:prstGeom>
        </p:spPr>
      </p:pic>
      <p:sp>
        <p:nvSpPr>
          <p:cNvPr id="17" name="Footer Placeholder 4">
            <a:extLst>
              <a:ext uri="{FF2B5EF4-FFF2-40B4-BE49-F238E27FC236}">
                <a16:creationId xmlns:a16="http://schemas.microsoft.com/office/drawing/2014/main" id="{8C599299-D890-1844-BA86-F332213E1F8D}"/>
              </a:ext>
            </a:extLst>
          </p:cNvPr>
          <p:cNvSpPr>
            <a:spLocks noGrp="1"/>
          </p:cNvSpPr>
          <p:nvPr>
            <p:ph type="ftr" sz="quarter" idx="11"/>
          </p:nvPr>
        </p:nvSpPr>
        <p:spPr>
          <a:xfrm>
            <a:off x="6363093" y="6255097"/>
            <a:ext cx="5402187" cy="365125"/>
          </a:xfrm>
        </p:spPr>
        <p:txBody>
          <a:bodyPr/>
          <a:lstStyle>
            <a:lvl1pPr algn="r">
              <a:defRPr sz="1000">
                <a:solidFill>
                  <a:schemeClr val="bg1"/>
                </a:solidFill>
              </a:defRPr>
            </a:lvl1pPr>
          </a:lstStyle>
          <a:p>
            <a:r>
              <a:rPr lang="en-US" dirty="0"/>
              <a:t>Footer content here</a:t>
            </a:r>
          </a:p>
        </p:txBody>
      </p:sp>
    </p:spTree>
    <p:extLst>
      <p:ext uri="{BB962C8B-B14F-4D97-AF65-F5344CB8AC3E}">
        <p14:creationId xmlns:p14="http://schemas.microsoft.com/office/powerpoint/2010/main" val="3823535916"/>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ayout 6">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855547"/>
            <a:ext cx="5955826" cy="1000685"/>
          </a:xfrm>
        </p:spPr>
        <p:txBody>
          <a:bodyPr anchor="t"/>
          <a:lstStyle>
            <a:lvl1pPr>
              <a:defRPr sz="3400">
                <a:solidFill>
                  <a:schemeClr val="tx1">
                    <a:lumMod val="95000"/>
                    <a:lumOff val="5000"/>
                  </a:schemeClr>
                </a:solidFill>
              </a:defRPr>
            </a:lvl1pPr>
          </a:lstStyle>
          <a:p>
            <a:r>
              <a:rPr lang="en-US" dirty="0"/>
              <a:t>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hasCustomPrompt="1"/>
          </p:nvPr>
        </p:nvSpPr>
        <p:spPr>
          <a:xfrm>
            <a:off x="627854" y="1859310"/>
            <a:ext cx="5955826" cy="4081404"/>
          </a:xfrm>
        </p:spPr>
        <p:txBody>
          <a:bodyPr/>
          <a:lstStyle>
            <a:lvl1pPr marL="252000" indent="-252000">
              <a:lnSpc>
                <a:spcPct val="100000"/>
              </a:lnSpc>
              <a:spcBef>
                <a:spcPts val="0"/>
              </a:spcBef>
              <a:spcAft>
                <a:spcPts val="1400"/>
              </a:spcAft>
              <a:buFont typeface="Arial" panose="020B0604020202020204" pitchFamily="34" charset="0"/>
              <a:buChar char="•"/>
              <a:defRPr lang="en-AU" sz="20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effectLst/>
              <a:latin typeface="Helvetica" pitchFamily="2" charset="0"/>
            </a:endParaRPr>
          </a:p>
        </p:txBody>
      </p:sp>
      <p:sp>
        <p:nvSpPr>
          <p:cNvPr id="6" name="Oval 5">
            <a:extLst>
              <a:ext uri="{FF2B5EF4-FFF2-40B4-BE49-F238E27FC236}">
                <a16:creationId xmlns:a16="http://schemas.microsoft.com/office/drawing/2014/main" id="{2D4B0225-642E-1945-A72C-FDE0EA1156AB}"/>
              </a:ext>
            </a:extLst>
          </p:cNvPr>
          <p:cNvSpPr/>
          <p:nvPr userDrawn="1"/>
        </p:nvSpPr>
        <p:spPr>
          <a:xfrm>
            <a:off x="6745065" y="902525"/>
            <a:ext cx="4544568" cy="4544568"/>
          </a:xfrm>
          <a:prstGeom prst="ellipse">
            <a:avLst/>
          </a:prstGeom>
          <a:solidFill>
            <a:schemeClr val="accent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8440F22F-9302-9242-AE23-805D6B33CACA}"/>
              </a:ext>
            </a:extLst>
          </p:cNvPr>
          <p:cNvSpPr/>
          <p:nvPr userDrawn="1"/>
        </p:nvSpPr>
        <p:spPr>
          <a:xfrm>
            <a:off x="6745065" y="1412776"/>
            <a:ext cx="4544568" cy="4544568"/>
          </a:xfrm>
          <a:prstGeom prst="ellipse">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ubtitle 2">
            <a:extLst>
              <a:ext uri="{FF2B5EF4-FFF2-40B4-BE49-F238E27FC236}">
                <a16:creationId xmlns:a16="http://schemas.microsoft.com/office/drawing/2014/main" id="{CC64E7DA-3A4C-884E-AED2-88F8EF2D5087}"/>
              </a:ext>
            </a:extLst>
          </p:cNvPr>
          <p:cNvSpPr>
            <a:spLocks noGrp="1"/>
          </p:cNvSpPr>
          <p:nvPr>
            <p:ph type="subTitle" idx="1" hasCustomPrompt="1"/>
          </p:nvPr>
        </p:nvSpPr>
        <p:spPr>
          <a:xfrm>
            <a:off x="6735566" y="1413164"/>
            <a:ext cx="4545992" cy="3610098"/>
          </a:xfrm>
        </p:spPr>
        <p:txBody>
          <a:bodyPr anchor="ct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quote here</a:t>
            </a:r>
          </a:p>
        </p:txBody>
      </p:sp>
      <p:sp>
        <p:nvSpPr>
          <p:cNvPr id="11" name="Round Same Side Corner Rectangle 10">
            <a:extLst>
              <a:ext uri="{FF2B5EF4-FFF2-40B4-BE49-F238E27FC236}">
                <a16:creationId xmlns:a16="http://schemas.microsoft.com/office/drawing/2014/main" id="{A0DD5607-CC42-0F4C-82B1-A03EEA5D0258}"/>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id="{84D3A423-2EB0-2E4E-9089-32AC046E369C}"/>
              </a:ext>
            </a:extLst>
          </p:cNvPr>
          <p:cNvPicPr>
            <a:picLocks noChangeAspect="1"/>
          </p:cNvPicPr>
          <p:nvPr userDrawn="1"/>
        </p:nvPicPr>
        <p:blipFill>
          <a:blip r:embed="rId2"/>
          <a:stretch>
            <a:fillRect/>
          </a:stretch>
        </p:blipFill>
        <p:spPr>
          <a:xfrm>
            <a:off x="573078" y="6287426"/>
            <a:ext cx="658649" cy="280276"/>
          </a:xfrm>
          <a:prstGeom prst="rect">
            <a:avLst/>
          </a:prstGeom>
        </p:spPr>
      </p:pic>
      <p:sp>
        <p:nvSpPr>
          <p:cNvPr id="18" name="Footer Placeholder 4">
            <a:extLst>
              <a:ext uri="{FF2B5EF4-FFF2-40B4-BE49-F238E27FC236}">
                <a16:creationId xmlns:a16="http://schemas.microsoft.com/office/drawing/2014/main" id="{840F2D6F-D9AD-3E4A-B7F5-5C7FA6FD3B3A}"/>
              </a:ext>
            </a:extLst>
          </p:cNvPr>
          <p:cNvSpPr>
            <a:spLocks noGrp="1"/>
          </p:cNvSpPr>
          <p:nvPr>
            <p:ph type="ftr" sz="quarter" idx="11"/>
          </p:nvPr>
        </p:nvSpPr>
        <p:spPr>
          <a:xfrm>
            <a:off x="6363093" y="6255097"/>
            <a:ext cx="5402187" cy="365125"/>
          </a:xfrm>
        </p:spPr>
        <p:txBody>
          <a:bodyPr/>
          <a:lstStyle>
            <a:lvl1pPr algn="r">
              <a:defRPr sz="1000">
                <a:solidFill>
                  <a:schemeClr val="bg1"/>
                </a:solidFill>
              </a:defRPr>
            </a:lvl1pPr>
          </a:lstStyle>
          <a:p>
            <a:r>
              <a:rPr lang="en-US" dirty="0"/>
              <a:t>Footer content here</a:t>
            </a:r>
          </a:p>
        </p:txBody>
      </p:sp>
    </p:spTree>
    <p:extLst>
      <p:ext uri="{BB962C8B-B14F-4D97-AF65-F5344CB8AC3E}">
        <p14:creationId xmlns:p14="http://schemas.microsoft.com/office/powerpoint/2010/main" val="3018508027"/>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ayout 7">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855547"/>
            <a:ext cx="7272562" cy="735509"/>
          </a:xfrm>
        </p:spPr>
        <p:txBody>
          <a:bodyPr anchor="t"/>
          <a:lstStyle>
            <a:lvl1pPr>
              <a:defRPr sz="3400">
                <a:solidFill>
                  <a:schemeClr val="tx1">
                    <a:lumMod val="95000"/>
                    <a:lumOff val="5000"/>
                  </a:schemeClr>
                </a:solidFill>
              </a:defRPr>
            </a:lvl1pPr>
          </a:lstStyle>
          <a:p>
            <a:r>
              <a:rPr lang="en-US" dirty="0"/>
              <a:t>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hasCustomPrompt="1"/>
          </p:nvPr>
        </p:nvSpPr>
        <p:spPr>
          <a:xfrm>
            <a:off x="627854" y="1591056"/>
            <a:ext cx="3441226" cy="4517136"/>
          </a:xfrm>
        </p:spPr>
        <p:txBody>
          <a:bodyPr/>
          <a:lstStyle>
            <a:lvl1pPr marL="0" indent="0">
              <a:lnSpc>
                <a:spcPct val="100000"/>
              </a:lnSpc>
              <a:spcBef>
                <a:spcPts val="0"/>
              </a:spcBef>
              <a:spcAft>
                <a:spcPts val="800"/>
              </a:spcAft>
              <a:buFont typeface="Arial" panose="020B0604020202020204" pitchFamily="34" charset="0"/>
              <a:buNone/>
              <a:defRPr lang="en-AU" sz="15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effectLst/>
              <a:latin typeface="Helvetica" pitchFamily="2" charset="0"/>
            </a:endParaRPr>
          </a:p>
        </p:txBody>
      </p:sp>
      <p:sp>
        <p:nvSpPr>
          <p:cNvPr id="17" name="Content Placeholder 2">
            <a:extLst>
              <a:ext uri="{FF2B5EF4-FFF2-40B4-BE49-F238E27FC236}">
                <a16:creationId xmlns:a16="http://schemas.microsoft.com/office/drawing/2014/main" id="{9E7939EE-90DA-F744-AA9C-873317A84CE9}"/>
              </a:ext>
            </a:extLst>
          </p:cNvPr>
          <p:cNvSpPr>
            <a:spLocks noGrp="1"/>
          </p:cNvSpPr>
          <p:nvPr>
            <p:ph idx="13" hasCustomPrompt="1"/>
          </p:nvPr>
        </p:nvSpPr>
        <p:spPr>
          <a:xfrm>
            <a:off x="4191787" y="1591056"/>
            <a:ext cx="3699485" cy="4517136"/>
          </a:xfrm>
          <a:noFill/>
        </p:spPr>
        <p:txBody>
          <a:bodyPr/>
          <a:lstStyle>
            <a:lvl1pPr marL="180000" indent="-180000">
              <a:lnSpc>
                <a:spcPct val="100000"/>
              </a:lnSpc>
              <a:spcBef>
                <a:spcPts val="0"/>
              </a:spcBef>
              <a:spcAft>
                <a:spcPts val="1600"/>
              </a:spcAft>
              <a:buFont typeface="Arial" panose="020B0604020202020204" pitchFamily="34" charset="0"/>
              <a:buChar char="•"/>
              <a:defRPr lang="en-AU" sz="1500" smtClean="0">
                <a:effectLst/>
              </a:defRPr>
            </a:lvl1pPr>
            <a:lvl2pPr>
              <a:defRPr sz="1500"/>
            </a:lvl2pPr>
            <a:lvl3pPr>
              <a:defRPr sz="1500"/>
            </a:lvl3pPr>
            <a:lvl4pPr>
              <a:defRPr sz="1500"/>
            </a:lvl4pPr>
            <a:lvl5pPr>
              <a:defRPr sz="1500"/>
            </a:lvl5pPr>
          </a:lstStyle>
          <a:p>
            <a:r>
              <a:rPr lang="en-US" dirty="0"/>
              <a:t>Click to edit Master</a:t>
            </a:r>
            <a:endParaRPr lang="en-AU" dirty="0">
              <a:effectLst/>
              <a:latin typeface="Helvetica" pitchFamily="2" charset="0"/>
            </a:endParaRPr>
          </a:p>
        </p:txBody>
      </p:sp>
      <p:sp>
        <p:nvSpPr>
          <p:cNvPr id="18" name="Content Placeholder 2">
            <a:extLst>
              <a:ext uri="{FF2B5EF4-FFF2-40B4-BE49-F238E27FC236}">
                <a16:creationId xmlns:a16="http://schemas.microsoft.com/office/drawing/2014/main" id="{6DC36813-81EB-FF44-80A5-9DB5E58FE53A}"/>
              </a:ext>
            </a:extLst>
          </p:cNvPr>
          <p:cNvSpPr>
            <a:spLocks noGrp="1"/>
          </p:cNvSpPr>
          <p:nvPr>
            <p:ph sz="half" idx="1" hasCustomPrompt="1"/>
          </p:nvPr>
        </p:nvSpPr>
        <p:spPr>
          <a:xfrm>
            <a:off x="8110727" y="886968"/>
            <a:ext cx="3355849" cy="5047487"/>
          </a:xfrm>
        </p:spPr>
        <p:txBody>
          <a:bodyPr/>
          <a:lstStyle>
            <a:lvl1pPr>
              <a:defRPr sz="1500">
                <a:solidFill>
                  <a:schemeClr val="tx1">
                    <a:lumMod val="95000"/>
                    <a:lumOff val="5000"/>
                  </a:schemeClr>
                </a:solidFill>
              </a:defRPr>
            </a:lvl1pPr>
          </a:lstStyle>
          <a:p>
            <a:pPr lvl="0"/>
            <a:r>
              <a:rPr lang="en-US" dirty="0"/>
              <a:t>Click to edit Master</a:t>
            </a:r>
          </a:p>
        </p:txBody>
      </p:sp>
      <p:sp>
        <p:nvSpPr>
          <p:cNvPr id="10" name="Round Same Side Corner Rectangle 9">
            <a:extLst>
              <a:ext uri="{FF2B5EF4-FFF2-40B4-BE49-F238E27FC236}">
                <a16:creationId xmlns:a16="http://schemas.microsoft.com/office/drawing/2014/main" id="{2C11886D-89B2-504E-B4A9-DA5CC32B9661}"/>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25328C8C-815F-0F4E-A7EF-48E988A830D8}"/>
              </a:ext>
            </a:extLst>
          </p:cNvPr>
          <p:cNvPicPr>
            <a:picLocks noChangeAspect="1"/>
          </p:cNvPicPr>
          <p:nvPr userDrawn="1"/>
        </p:nvPicPr>
        <p:blipFill>
          <a:blip r:embed="rId2"/>
          <a:stretch>
            <a:fillRect/>
          </a:stretch>
        </p:blipFill>
        <p:spPr>
          <a:xfrm>
            <a:off x="573078" y="6287426"/>
            <a:ext cx="658649" cy="280276"/>
          </a:xfrm>
          <a:prstGeom prst="rect">
            <a:avLst/>
          </a:prstGeom>
        </p:spPr>
      </p:pic>
      <p:sp>
        <p:nvSpPr>
          <p:cNvPr id="15" name="Footer Placeholder 4">
            <a:extLst>
              <a:ext uri="{FF2B5EF4-FFF2-40B4-BE49-F238E27FC236}">
                <a16:creationId xmlns:a16="http://schemas.microsoft.com/office/drawing/2014/main" id="{47EACF17-2650-D543-9001-515AC3676211}"/>
              </a:ext>
            </a:extLst>
          </p:cNvPr>
          <p:cNvSpPr>
            <a:spLocks noGrp="1"/>
          </p:cNvSpPr>
          <p:nvPr>
            <p:ph type="ftr" sz="quarter" idx="11"/>
          </p:nvPr>
        </p:nvSpPr>
        <p:spPr>
          <a:xfrm>
            <a:off x="6363093" y="6255097"/>
            <a:ext cx="5402187" cy="365125"/>
          </a:xfrm>
        </p:spPr>
        <p:txBody>
          <a:bodyPr/>
          <a:lstStyle>
            <a:lvl1pPr algn="r">
              <a:defRPr sz="1000">
                <a:solidFill>
                  <a:schemeClr val="bg1"/>
                </a:solidFill>
              </a:defRPr>
            </a:lvl1pPr>
          </a:lstStyle>
          <a:p>
            <a:r>
              <a:rPr lang="en-US" dirty="0"/>
              <a:t>Footer content here</a:t>
            </a:r>
          </a:p>
        </p:txBody>
      </p:sp>
    </p:spTree>
    <p:extLst>
      <p:ext uri="{BB962C8B-B14F-4D97-AF65-F5344CB8AC3E}">
        <p14:creationId xmlns:p14="http://schemas.microsoft.com/office/powerpoint/2010/main" val="2467735075"/>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3">
    <p:bg>
      <p:bgPr>
        <a:solidFill>
          <a:schemeClr val="accent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6EE050-3323-1242-B34C-E3F02BDAF2D3}"/>
              </a:ext>
            </a:extLst>
          </p:cNvPr>
          <p:cNvPicPr>
            <a:picLocks noChangeAspect="1"/>
          </p:cNvPicPr>
          <p:nvPr userDrawn="1"/>
        </p:nvPicPr>
        <p:blipFill>
          <a:blip r:embed="rId2"/>
          <a:stretch>
            <a:fillRect/>
          </a:stretch>
        </p:blipFill>
        <p:spPr>
          <a:xfrm>
            <a:off x="0" y="387"/>
            <a:ext cx="12192000" cy="6854637"/>
          </a:xfrm>
          <a:prstGeom prst="rect">
            <a:avLst/>
          </a:prstGeom>
        </p:spPr>
      </p:pic>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4190452" y="2470591"/>
            <a:ext cx="7007979" cy="1220142"/>
          </a:xfrm>
        </p:spPr>
        <p:txBody>
          <a:bodyPr anchor="t"/>
          <a:lstStyle>
            <a:lvl1pPr>
              <a:defRPr sz="3400">
                <a:solidFill>
                  <a:schemeClr val="bg1"/>
                </a:solidFill>
              </a:defRPr>
            </a:lvl1pPr>
          </a:lstStyle>
          <a:p>
            <a:r>
              <a:rPr lang="en-US" dirty="0"/>
              <a:t>Title 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p:nvPr>
        </p:nvSpPr>
        <p:spPr>
          <a:xfrm>
            <a:off x="4190452" y="3690731"/>
            <a:ext cx="7007979" cy="2185163"/>
          </a:xfrm>
        </p:spPr>
        <p:txBody>
          <a:bodyPr/>
          <a:lstStyle>
            <a:lvl1pPr marL="0" indent="0">
              <a:lnSpc>
                <a:spcPts val="2050"/>
              </a:lnSpc>
              <a:spcBef>
                <a:spcPts val="0"/>
              </a:spcBef>
              <a:buNone/>
              <a:defRPr lang="en-AU" sz="1600" smtClean="0">
                <a:solidFill>
                  <a:schemeClr val="bg1"/>
                </a:solidFill>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15" name="Picture 14">
            <a:extLst>
              <a:ext uri="{FF2B5EF4-FFF2-40B4-BE49-F238E27FC236}">
                <a16:creationId xmlns:a16="http://schemas.microsoft.com/office/drawing/2014/main" id="{0FEA474E-6B4A-A34F-8B82-43E38856870B}"/>
              </a:ext>
            </a:extLst>
          </p:cNvPr>
          <p:cNvPicPr>
            <a:picLocks noChangeAspect="1"/>
          </p:cNvPicPr>
          <p:nvPr userDrawn="1"/>
        </p:nvPicPr>
        <p:blipFill>
          <a:blip r:embed="rId3"/>
          <a:stretch>
            <a:fillRect/>
          </a:stretch>
        </p:blipFill>
        <p:spPr>
          <a:xfrm>
            <a:off x="717794" y="719529"/>
            <a:ext cx="1013045" cy="431083"/>
          </a:xfrm>
          <a:prstGeom prst="rect">
            <a:avLst/>
          </a:prstGeom>
        </p:spPr>
      </p:pic>
      <p:sp>
        <p:nvSpPr>
          <p:cNvPr id="6" name="TextBox 5">
            <a:extLst>
              <a:ext uri="{FF2B5EF4-FFF2-40B4-BE49-F238E27FC236}">
                <a16:creationId xmlns:a16="http://schemas.microsoft.com/office/drawing/2014/main" id="{5D0D74A7-5BDD-6A4F-B249-910440AD9E9A}"/>
              </a:ext>
            </a:extLst>
          </p:cNvPr>
          <p:cNvSpPr txBox="1"/>
          <p:nvPr userDrawn="1"/>
        </p:nvSpPr>
        <p:spPr>
          <a:xfrm>
            <a:off x="619685" y="6420897"/>
            <a:ext cx="1748412" cy="246221"/>
          </a:xfrm>
          <a:prstGeom prst="rect">
            <a:avLst/>
          </a:prstGeom>
          <a:noFill/>
        </p:spPr>
        <p:txBody>
          <a:bodyPr wrap="square" rtlCol="0">
            <a:spAutoFit/>
          </a:bodyPr>
          <a:lstStyle/>
          <a:p>
            <a:pPr algn="l"/>
            <a:r>
              <a:rPr lang="en-US" sz="1000" dirty="0">
                <a:solidFill>
                  <a:schemeClr val="bg1"/>
                </a:solidFill>
              </a:rPr>
              <a:t>UTS CRICOS 00099F</a:t>
            </a:r>
          </a:p>
        </p:txBody>
      </p:sp>
    </p:spTree>
    <p:extLst>
      <p:ext uri="{BB962C8B-B14F-4D97-AF65-F5344CB8AC3E}">
        <p14:creationId xmlns:p14="http://schemas.microsoft.com/office/powerpoint/2010/main" val="599123749"/>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4">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27854" y="2684346"/>
            <a:ext cx="7574314" cy="1201854"/>
          </a:xfrm>
        </p:spPr>
        <p:txBody>
          <a:bodyPr anchor="t">
            <a:noAutofit/>
          </a:bodyPr>
          <a:lstStyle>
            <a:lvl1pPr algn="l">
              <a:defRPr lang="en-AU" sz="3400" smtClean="0">
                <a:solidFill>
                  <a:schemeClr val="bg1"/>
                </a:solidFill>
                <a:effectLst/>
                <a:latin typeface="Arial" panose="020B0604020202020204" pitchFamily="34" charset="0"/>
                <a:cs typeface="Arial" panose="020B0604020202020204" pitchFamily="34" charset="0"/>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hasCustomPrompt="1"/>
          </p:nvPr>
        </p:nvSpPr>
        <p:spPr>
          <a:xfrm>
            <a:off x="627854" y="3904488"/>
            <a:ext cx="7574314" cy="1483672"/>
          </a:xfrm>
        </p:spPr>
        <p:txBody>
          <a:bodyPr>
            <a:noAutofit/>
          </a:bodyPr>
          <a:lstStyle>
            <a:lvl1pPr marL="0" indent="0" algn="l">
              <a:lnSpc>
                <a:spcPts val="2050"/>
              </a:lnSpc>
              <a:spcBef>
                <a:spcPts val="0"/>
              </a:spcBef>
              <a:buNone/>
              <a:defRPr lang="en-AU" sz="1600" smtClean="0">
                <a:solidFill>
                  <a:schemeClr val="bg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Edit Master text styles</a:t>
            </a:r>
          </a:p>
        </p:txBody>
      </p:sp>
      <p:pic>
        <p:nvPicPr>
          <p:cNvPr id="10" name="Picture 9">
            <a:extLst>
              <a:ext uri="{FF2B5EF4-FFF2-40B4-BE49-F238E27FC236}">
                <a16:creationId xmlns:a16="http://schemas.microsoft.com/office/drawing/2014/main" id="{E573A36A-F66D-5949-851B-B40DF1CFFD20}"/>
              </a:ext>
            </a:extLst>
          </p:cNvPr>
          <p:cNvPicPr>
            <a:picLocks noChangeAspect="1"/>
          </p:cNvPicPr>
          <p:nvPr userDrawn="1"/>
        </p:nvPicPr>
        <p:blipFill>
          <a:blip r:embed="rId2"/>
          <a:stretch>
            <a:fillRect/>
          </a:stretch>
        </p:blipFill>
        <p:spPr>
          <a:xfrm>
            <a:off x="717794" y="719529"/>
            <a:ext cx="1013045" cy="431083"/>
          </a:xfrm>
          <a:prstGeom prst="rect">
            <a:avLst/>
          </a:prstGeom>
        </p:spPr>
      </p:pic>
      <p:pic>
        <p:nvPicPr>
          <p:cNvPr id="11" name="Picture 10">
            <a:extLst>
              <a:ext uri="{FF2B5EF4-FFF2-40B4-BE49-F238E27FC236}">
                <a16:creationId xmlns:a16="http://schemas.microsoft.com/office/drawing/2014/main" id="{66F7672F-B535-3A4B-B6AA-0248282CE727}"/>
              </a:ext>
            </a:extLst>
          </p:cNvPr>
          <p:cNvPicPr>
            <a:picLocks noChangeAspect="1"/>
          </p:cNvPicPr>
          <p:nvPr userDrawn="1"/>
        </p:nvPicPr>
        <p:blipFill rotWithShape="1">
          <a:blip r:embed="rId3"/>
          <a:srcRect l="48142"/>
          <a:stretch/>
        </p:blipFill>
        <p:spPr>
          <a:xfrm>
            <a:off x="5869458" y="0"/>
            <a:ext cx="6322541" cy="6858000"/>
          </a:xfrm>
          <a:prstGeom prst="rect">
            <a:avLst/>
          </a:prstGeom>
        </p:spPr>
      </p:pic>
      <p:sp>
        <p:nvSpPr>
          <p:cNvPr id="6" name="TextBox 5">
            <a:extLst>
              <a:ext uri="{FF2B5EF4-FFF2-40B4-BE49-F238E27FC236}">
                <a16:creationId xmlns:a16="http://schemas.microsoft.com/office/drawing/2014/main" id="{02A1FD67-3299-CA49-B972-E63A734FFB5E}"/>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39937012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5">
    <p:bg>
      <p:bgPr>
        <a:solidFill>
          <a:schemeClr val="accent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39B732-97F5-8142-946C-460DAD575E4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627854" y="2684346"/>
            <a:ext cx="7574314" cy="1201854"/>
          </a:xfrm>
        </p:spPr>
        <p:txBody>
          <a:bodyPr anchor="t">
            <a:noAutofit/>
          </a:bodyPr>
          <a:lstStyle>
            <a:lvl1pPr algn="l">
              <a:defRPr lang="en-AU" sz="3400" smtClean="0">
                <a:solidFill>
                  <a:schemeClr val="bg1"/>
                </a:solidFill>
                <a:effectLst/>
                <a:latin typeface="Arial" panose="020B0604020202020204" pitchFamily="34" charset="0"/>
                <a:cs typeface="Arial" panose="020B0604020202020204" pitchFamily="34" charset="0"/>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hasCustomPrompt="1"/>
          </p:nvPr>
        </p:nvSpPr>
        <p:spPr>
          <a:xfrm>
            <a:off x="627854" y="3904488"/>
            <a:ext cx="7574314" cy="1483672"/>
          </a:xfrm>
        </p:spPr>
        <p:txBody>
          <a:bodyPr>
            <a:noAutofit/>
          </a:bodyPr>
          <a:lstStyle>
            <a:lvl1pPr marL="0" indent="0" algn="l">
              <a:lnSpc>
                <a:spcPts val="2050"/>
              </a:lnSpc>
              <a:spcBef>
                <a:spcPts val="0"/>
              </a:spcBef>
              <a:buNone/>
              <a:defRPr lang="en-AU" sz="1600" smtClean="0">
                <a:solidFill>
                  <a:schemeClr val="bg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Edit Master text styles</a:t>
            </a:r>
          </a:p>
        </p:txBody>
      </p:sp>
      <p:pic>
        <p:nvPicPr>
          <p:cNvPr id="10" name="Picture 9">
            <a:extLst>
              <a:ext uri="{FF2B5EF4-FFF2-40B4-BE49-F238E27FC236}">
                <a16:creationId xmlns:a16="http://schemas.microsoft.com/office/drawing/2014/main" id="{E573A36A-F66D-5949-851B-B40DF1CFFD20}"/>
              </a:ext>
            </a:extLst>
          </p:cNvPr>
          <p:cNvPicPr>
            <a:picLocks noChangeAspect="1"/>
          </p:cNvPicPr>
          <p:nvPr userDrawn="1"/>
        </p:nvPicPr>
        <p:blipFill>
          <a:blip r:embed="rId3"/>
          <a:stretch>
            <a:fillRect/>
          </a:stretch>
        </p:blipFill>
        <p:spPr>
          <a:xfrm>
            <a:off x="717794" y="719529"/>
            <a:ext cx="1013045" cy="431083"/>
          </a:xfrm>
          <a:prstGeom prst="rect">
            <a:avLst/>
          </a:prstGeom>
        </p:spPr>
      </p:pic>
      <p:sp>
        <p:nvSpPr>
          <p:cNvPr id="6" name="TextBox 5">
            <a:extLst>
              <a:ext uri="{FF2B5EF4-FFF2-40B4-BE49-F238E27FC236}">
                <a16:creationId xmlns:a16="http://schemas.microsoft.com/office/drawing/2014/main" id="{D33B5CED-F544-F742-9789-3164A6A500D5}"/>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25888520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6">
    <p:bg>
      <p:bgPr>
        <a:solidFill>
          <a:schemeClr val="bg2">
            <a:lumMod val="20000"/>
            <a:lumOff val="8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0D08152-A3CE-E74C-8704-ED0CA74E8B59}"/>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7A44100E-027F-E643-8E48-32B4F0C8FFE1}"/>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398459" y="2122361"/>
            <a:ext cx="5592436" cy="1220142"/>
          </a:xfrm>
        </p:spPr>
        <p:txBody>
          <a:bodyPr anchor="t"/>
          <a:lstStyle>
            <a:lvl1pPr>
              <a:defRPr sz="3400">
                <a:solidFill>
                  <a:schemeClr val="bg1"/>
                </a:solidFill>
              </a:defRPr>
            </a:lvl1pPr>
          </a:lstStyle>
          <a:p>
            <a:r>
              <a:rPr lang="en-US" dirty="0"/>
              <a:t>Title 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p:nvPr>
        </p:nvSpPr>
        <p:spPr>
          <a:xfrm>
            <a:off x="6398459" y="3360789"/>
            <a:ext cx="5592436" cy="2185163"/>
          </a:xfrm>
        </p:spPr>
        <p:txBody>
          <a:bodyPr/>
          <a:lstStyle>
            <a:lvl1pPr marL="0" indent="0">
              <a:lnSpc>
                <a:spcPts val="2050"/>
              </a:lnSpc>
              <a:spcBef>
                <a:spcPts val="0"/>
              </a:spcBef>
              <a:buNone/>
              <a:defRPr lang="en-AU" sz="1600" smtClean="0">
                <a:solidFill>
                  <a:schemeClr val="bg1"/>
                </a:solidFill>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8" name="Picture 7">
            <a:extLst>
              <a:ext uri="{FF2B5EF4-FFF2-40B4-BE49-F238E27FC236}">
                <a16:creationId xmlns:a16="http://schemas.microsoft.com/office/drawing/2014/main" id="{AAB7304E-0E27-AF47-BD7A-0A8B3B31ACBF}"/>
              </a:ext>
            </a:extLst>
          </p:cNvPr>
          <p:cNvPicPr>
            <a:picLocks noChangeAspect="1"/>
          </p:cNvPicPr>
          <p:nvPr userDrawn="1"/>
        </p:nvPicPr>
        <p:blipFill>
          <a:blip r:embed="rId4"/>
          <a:stretch>
            <a:fillRect/>
          </a:stretch>
        </p:blipFill>
        <p:spPr>
          <a:xfrm>
            <a:off x="10742849" y="707332"/>
            <a:ext cx="748146" cy="709155"/>
          </a:xfrm>
          <a:prstGeom prst="rect">
            <a:avLst/>
          </a:prstGeom>
        </p:spPr>
      </p:pic>
      <p:sp>
        <p:nvSpPr>
          <p:cNvPr id="9" name="TextBox 8">
            <a:extLst>
              <a:ext uri="{FF2B5EF4-FFF2-40B4-BE49-F238E27FC236}">
                <a16:creationId xmlns:a16="http://schemas.microsoft.com/office/drawing/2014/main" id="{8CF341A3-F22A-8F43-98A2-33A1DF177A05}"/>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tx1">
                    <a:lumMod val="85000"/>
                    <a:lumOff val="15000"/>
                  </a:schemeClr>
                </a:solidFill>
              </a:rPr>
              <a:t>UTS CRICOS 00099F</a:t>
            </a:r>
          </a:p>
        </p:txBody>
      </p:sp>
    </p:spTree>
    <p:extLst>
      <p:ext uri="{BB962C8B-B14F-4D97-AF65-F5344CB8AC3E}">
        <p14:creationId xmlns:p14="http://schemas.microsoft.com/office/powerpoint/2010/main" val="311428424"/>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 7">
    <p:bg>
      <p:bgPr>
        <a:solidFill>
          <a:schemeClr val="tx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4D1BC1-E025-444C-8AF7-7073AD63E49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FAE7675C-6DEA-C64E-B08C-308DFE305862}"/>
              </a:ext>
            </a:extLst>
          </p:cNvPr>
          <p:cNvPicPr>
            <a:picLocks noChangeAspect="1"/>
          </p:cNvPicPr>
          <p:nvPr userDrawn="1"/>
        </p:nvPicPr>
        <p:blipFill rotWithShape="1">
          <a:blip r:embed="rId3">
            <a:alphaModFix amt="90000"/>
            <a:extLst>
              <a:ext uri="{BEBA8EAE-BF5A-486C-A8C5-ECC9F3942E4B}">
                <a14:imgProps xmlns:a14="http://schemas.microsoft.com/office/drawing/2010/main">
                  <a14:imgLayer>
                    <a14:imgEffect>
                      <a14:brightnessContrast contrast="40000"/>
                    </a14:imgEffect>
                  </a14:imgLayer>
                </a14:imgProps>
              </a:ext>
            </a:extLst>
          </a:blip>
          <a:srcRect l="42913"/>
          <a:stretch/>
        </p:blipFill>
        <p:spPr>
          <a:xfrm>
            <a:off x="5231876" y="0"/>
            <a:ext cx="6960124" cy="6858000"/>
          </a:xfrm>
          <a:prstGeom prst="rect">
            <a:avLst/>
          </a:prstGeom>
        </p:spPr>
      </p:pic>
      <p:pic>
        <p:nvPicPr>
          <p:cNvPr id="12" name="Picture 11">
            <a:extLst>
              <a:ext uri="{FF2B5EF4-FFF2-40B4-BE49-F238E27FC236}">
                <a16:creationId xmlns:a16="http://schemas.microsoft.com/office/drawing/2014/main" id="{225ACA62-DF63-8843-8E8F-B9AB1BB33903}"/>
              </a:ext>
            </a:extLst>
          </p:cNvPr>
          <p:cNvPicPr>
            <a:picLocks noChangeAspect="1"/>
          </p:cNvPicPr>
          <p:nvPr userDrawn="1"/>
        </p:nvPicPr>
        <p:blipFill rotWithShape="1">
          <a:blip r:embed="rId3">
            <a:alphaModFix amt="70000"/>
            <a:extLst>
              <a:ext uri="{BEBA8EAE-BF5A-486C-A8C5-ECC9F3942E4B}">
                <a14:imgProps xmlns:a14="http://schemas.microsoft.com/office/drawing/2010/main">
                  <a14:imgLayer>
                    <a14:imgEffect>
                      <a14:brightnessContrast contrast="40000"/>
                    </a14:imgEffect>
                  </a14:imgLayer>
                </a14:imgProps>
              </a:ext>
            </a:extLst>
          </a:blip>
          <a:srcRect l="2" t="16357" r="64276" b="14639"/>
          <a:stretch/>
        </p:blipFill>
        <p:spPr>
          <a:xfrm>
            <a:off x="0" y="1121790"/>
            <a:ext cx="4355184" cy="4732255"/>
          </a:xfrm>
          <a:prstGeom prst="rect">
            <a:avLst/>
          </a:prstGeom>
        </p:spPr>
      </p:pic>
      <p:sp>
        <p:nvSpPr>
          <p:cNvPr id="2" name="Title 1"/>
          <p:cNvSpPr>
            <a:spLocks noGrp="1"/>
          </p:cNvSpPr>
          <p:nvPr>
            <p:ph type="ctrTitle" hasCustomPrompt="1"/>
          </p:nvPr>
        </p:nvSpPr>
        <p:spPr>
          <a:xfrm>
            <a:off x="6781518" y="2498992"/>
            <a:ext cx="5001987" cy="1201854"/>
          </a:xfrm>
        </p:spPr>
        <p:txBody>
          <a:bodyPr anchor="t">
            <a:noAutofit/>
          </a:bodyPr>
          <a:lstStyle>
            <a:lvl1pPr algn="l">
              <a:defRPr lang="en-AU" sz="3400" smtClean="0">
                <a:solidFill>
                  <a:schemeClr val="bg1"/>
                </a:solidFill>
                <a:effectLst/>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hasCustomPrompt="1"/>
          </p:nvPr>
        </p:nvSpPr>
        <p:spPr>
          <a:xfrm>
            <a:off x="6781518" y="3719134"/>
            <a:ext cx="5001987" cy="1483672"/>
          </a:xfrm>
        </p:spPr>
        <p:txBody>
          <a:bodyPr>
            <a:noAutofit/>
          </a:bodyPr>
          <a:lstStyle>
            <a:lvl1pPr marL="0" indent="0" algn="l">
              <a:lnSpc>
                <a:spcPts val="2050"/>
              </a:lnSpc>
              <a:spcBef>
                <a:spcPts val="0"/>
              </a:spcBef>
              <a:buNone/>
              <a:defRPr lang="en-AU" sz="1600"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Edit Master text styles</a:t>
            </a:r>
          </a:p>
        </p:txBody>
      </p:sp>
      <p:pic>
        <p:nvPicPr>
          <p:cNvPr id="15" name="Picture 14">
            <a:extLst>
              <a:ext uri="{FF2B5EF4-FFF2-40B4-BE49-F238E27FC236}">
                <a16:creationId xmlns:a16="http://schemas.microsoft.com/office/drawing/2014/main" id="{19FE1CD8-BE7B-7148-B92F-9AD3A3484290}"/>
              </a:ext>
            </a:extLst>
          </p:cNvPr>
          <p:cNvPicPr>
            <a:picLocks noChangeAspect="1"/>
          </p:cNvPicPr>
          <p:nvPr userDrawn="1"/>
        </p:nvPicPr>
        <p:blipFill>
          <a:blip r:embed="rId4"/>
          <a:stretch>
            <a:fillRect/>
          </a:stretch>
        </p:blipFill>
        <p:spPr>
          <a:xfrm>
            <a:off x="712729" y="3073460"/>
            <a:ext cx="748146" cy="709155"/>
          </a:xfrm>
          <a:prstGeom prst="rect">
            <a:avLst/>
          </a:prstGeom>
        </p:spPr>
      </p:pic>
      <p:sp>
        <p:nvSpPr>
          <p:cNvPr id="8" name="TextBox 7">
            <a:extLst>
              <a:ext uri="{FF2B5EF4-FFF2-40B4-BE49-F238E27FC236}">
                <a16:creationId xmlns:a16="http://schemas.microsoft.com/office/drawing/2014/main" id="{7FB9BCF3-1CEC-C54E-9F13-52C0CB0B91B5}"/>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tx1">
                    <a:lumMod val="85000"/>
                    <a:lumOff val="15000"/>
                  </a:schemeClr>
                </a:solidFill>
              </a:rPr>
              <a:t>UTS CRICOS 00099F</a:t>
            </a:r>
          </a:p>
        </p:txBody>
      </p:sp>
    </p:spTree>
    <p:extLst>
      <p:ext uri="{BB962C8B-B14F-4D97-AF65-F5344CB8AC3E}">
        <p14:creationId xmlns:p14="http://schemas.microsoft.com/office/powerpoint/2010/main" val="35808328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 8">
    <p:bg>
      <p:bgPr>
        <a:solidFill>
          <a:schemeClr val="tx2"/>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3EBFDD8-EC75-B848-849F-4A4FDCBEADD0}"/>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468E9B96-EBE3-814D-974D-1590FC71147D}"/>
              </a:ext>
            </a:extLst>
          </p:cNvPr>
          <p:cNvPicPr>
            <a:picLocks noChangeAspect="1"/>
          </p:cNvPicPr>
          <p:nvPr userDrawn="1"/>
        </p:nvPicPr>
        <p:blipFill>
          <a:blip r:embed="rId3"/>
          <a:stretch>
            <a:fillRect/>
          </a:stretch>
        </p:blipFill>
        <p:spPr>
          <a:xfrm>
            <a:off x="6093031" y="1819374"/>
            <a:ext cx="5775315" cy="3714160"/>
          </a:xfrm>
          <a:prstGeom prst="rect">
            <a:avLst/>
          </a:prstGeom>
        </p:spPr>
      </p:pic>
      <p:pic>
        <p:nvPicPr>
          <p:cNvPr id="12" name="Picture 11">
            <a:extLst>
              <a:ext uri="{FF2B5EF4-FFF2-40B4-BE49-F238E27FC236}">
                <a16:creationId xmlns:a16="http://schemas.microsoft.com/office/drawing/2014/main" id="{C6F239D5-010D-1E4E-80AB-B1E4BBE78A0A}"/>
              </a:ext>
            </a:extLst>
          </p:cNvPr>
          <p:cNvPicPr>
            <a:picLocks noChangeAspect="1"/>
          </p:cNvPicPr>
          <p:nvPr userDrawn="1"/>
        </p:nvPicPr>
        <p:blipFill>
          <a:blip r:embed="rId4"/>
          <a:stretch>
            <a:fillRect/>
          </a:stretch>
        </p:blipFill>
        <p:spPr>
          <a:xfrm>
            <a:off x="712800" y="709435"/>
            <a:ext cx="1828800" cy="433137"/>
          </a:xfrm>
          <a:prstGeom prst="rect">
            <a:avLst/>
          </a:prstGeom>
        </p:spPr>
      </p:pic>
      <p:sp>
        <p:nvSpPr>
          <p:cNvPr id="2" name="Title 1"/>
          <p:cNvSpPr>
            <a:spLocks noGrp="1"/>
          </p:cNvSpPr>
          <p:nvPr>
            <p:ph type="ctrTitle" hasCustomPrompt="1"/>
          </p:nvPr>
        </p:nvSpPr>
        <p:spPr>
          <a:xfrm>
            <a:off x="627854" y="2684346"/>
            <a:ext cx="7234101" cy="1220142"/>
          </a:xfrm>
        </p:spPr>
        <p:txBody>
          <a:bodyPr anchor="t">
            <a:noAutofit/>
          </a:bodyPr>
          <a:lstStyle>
            <a:lvl1pPr algn="l">
              <a:defRPr lang="en-AU" sz="3400" smtClean="0">
                <a:solidFill>
                  <a:schemeClr val="bg1"/>
                </a:solidFill>
                <a:effectLst/>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p:nvPr>
        </p:nvSpPr>
        <p:spPr>
          <a:xfrm>
            <a:off x="627854" y="3904488"/>
            <a:ext cx="7234101" cy="1483672"/>
          </a:xfrm>
        </p:spPr>
        <p:txBody>
          <a:bodyPr>
            <a:noAutofit/>
          </a:bodyPr>
          <a:lstStyle>
            <a:lvl1pPr marL="0" indent="0" algn="l">
              <a:lnSpc>
                <a:spcPts val="2050"/>
              </a:lnSpc>
              <a:spcBef>
                <a:spcPts val="0"/>
              </a:spcBef>
              <a:buNone/>
              <a:defRPr lang="en-AU" sz="1600"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dirty="0">
              <a:solidFill>
                <a:srgbClr val="FFFFFF"/>
              </a:solidFill>
              <a:effectLst/>
              <a:latin typeface="Helvetica" pitchFamily="2" charset="0"/>
            </a:endParaRPr>
          </a:p>
        </p:txBody>
      </p:sp>
      <p:sp>
        <p:nvSpPr>
          <p:cNvPr id="8" name="TextBox 7">
            <a:extLst>
              <a:ext uri="{FF2B5EF4-FFF2-40B4-BE49-F238E27FC236}">
                <a16:creationId xmlns:a16="http://schemas.microsoft.com/office/drawing/2014/main" id="{F21A8120-416B-C447-8D5E-C8576FEACE18}"/>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17365539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ver 9">
    <p:bg>
      <p:bgPr>
        <a:solidFill>
          <a:schemeClr val="accent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B95B59D-032C-CD4A-B177-5223D666C6EC}"/>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F9E2E7B1-2CAA-0442-BF33-993CA9D00FE0}"/>
              </a:ext>
            </a:extLst>
          </p:cNvPr>
          <p:cNvPicPr>
            <a:picLocks noChangeAspect="1"/>
          </p:cNvPicPr>
          <p:nvPr userDrawn="1"/>
        </p:nvPicPr>
        <p:blipFill>
          <a:blip r:embed="rId3"/>
          <a:stretch>
            <a:fillRect/>
          </a:stretch>
        </p:blipFill>
        <p:spPr>
          <a:xfrm>
            <a:off x="693876" y="707332"/>
            <a:ext cx="748146" cy="709155"/>
          </a:xfrm>
          <a:prstGeom prst="rect">
            <a:avLst/>
          </a:prstGeom>
        </p:spPr>
      </p:pic>
      <p:sp>
        <p:nvSpPr>
          <p:cNvPr id="2" name="Title 1"/>
          <p:cNvSpPr>
            <a:spLocks noGrp="1"/>
          </p:cNvSpPr>
          <p:nvPr>
            <p:ph type="ctrTitle" hasCustomPrompt="1"/>
          </p:nvPr>
        </p:nvSpPr>
        <p:spPr>
          <a:xfrm>
            <a:off x="4417429" y="2495810"/>
            <a:ext cx="7318942" cy="1201854"/>
          </a:xfrm>
        </p:spPr>
        <p:txBody>
          <a:bodyPr anchor="t">
            <a:noAutofit/>
          </a:bodyPr>
          <a:lstStyle>
            <a:lvl1pPr algn="l">
              <a:defRPr lang="en-AU" sz="3400" smtClean="0">
                <a:solidFill>
                  <a:schemeClr val="bg1"/>
                </a:solidFill>
                <a:effectLst/>
                <a:latin typeface="Arial" panose="020B0604020202020204" pitchFamily="34" charset="0"/>
                <a:cs typeface="Arial" panose="020B0604020202020204" pitchFamily="34" charset="0"/>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hasCustomPrompt="1"/>
          </p:nvPr>
        </p:nvSpPr>
        <p:spPr>
          <a:xfrm>
            <a:off x="4417429" y="3715952"/>
            <a:ext cx="7318942" cy="1483672"/>
          </a:xfrm>
        </p:spPr>
        <p:txBody>
          <a:bodyPr>
            <a:noAutofit/>
          </a:bodyPr>
          <a:lstStyle>
            <a:lvl1pPr marL="0" indent="0" algn="l">
              <a:lnSpc>
                <a:spcPts val="2050"/>
              </a:lnSpc>
              <a:spcBef>
                <a:spcPts val="0"/>
              </a:spcBef>
              <a:buNone/>
              <a:defRPr lang="en-AU" sz="1600" smtClean="0">
                <a:solidFill>
                  <a:schemeClr val="bg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Edit Master text styles</a:t>
            </a:r>
          </a:p>
        </p:txBody>
      </p:sp>
      <p:sp>
        <p:nvSpPr>
          <p:cNvPr id="6" name="TextBox 5">
            <a:extLst>
              <a:ext uri="{FF2B5EF4-FFF2-40B4-BE49-F238E27FC236}">
                <a16:creationId xmlns:a16="http://schemas.microsoft.com/office/drawing/2014/main" id="{4D6FE1C7-3397-A040-96F0-BC5CC70D1A62}"/>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1877301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p:txBody>
      </p:sp>
      <p:sp>
        <p:nvSpPr>
          <p:cNvPr id="4" name="Date Placeholder 3"/>
          <p:cNvSpPr>
            <a:spLocks noGrp="1"/>
          </p:cNvSpPr>
          <p:nvPr>
            <p:ph type="dt" sz="half" idx="2"/>
          </p:nvPr>
        </p:nvSpPr>
        <p:spPr>
          <a:xfrm>
            <a:off x="838200" y="7106363"/>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98E1AB-6A0A-AC44-83B9-9FAC961E3C28}" type="datetimeFigureOut">
              <a:rPr lang="en-US" smtClean="0"/>
              <a:t>1/28/2022</a:t>
            </a:fld>
            <a:endParaRPr lang="en-US" dirty="0"/>
          </a:p>
        </p:txBody>
      </p:sp>
      <p:sp>
        <p:nvSpPr>
          <p:cNvPr id="5" name="Footer Placeholder 4"/>
          <p:cNvSpPr>
            <a:spLocks noGrp="1"/>
          </p:cNvSpPr>
          <p:nvPr>
            <p:ph type="ftr" sz="quarter" idx="3"/>
          </p:nvPr>
        </p:nvSpPr>
        <p:spPr>
          <a:xfrm>
            <a:off x="4038600" y="7106363"/>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51FA37-3D95-DD4F-A79E-5508DFB6D295}" type="slidenum">
              <a:rPr lang="en-US" smtClean="0"/>
              <a:t>‹#›</a:t>
            </a:fld>
            <a:endParaRPr lang="en-US" dirty="0"/>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84" r:id="rId2"/>
    <p:sldLayoutId id="2147483686" r:id="rId3"/>
    <p:sldLayoutId id="2147483707" r:id="rId4"/>
    <p:sldLayoutId id="2147483708" r:id="rId5"/>
    <p:sldLayoutId id="2147483685" r:id="rId6"/>
    <p:sldLayoutId id="2147483687" r:id="rId7"/>
    <p:sldLayoutId id="2147483688" r:id="rId8"/>
    <p:sldLayoutId id="2147483709" r:id="rId9"/>
    <p:sldLayoutId id="2147483710" r:id="rId10"/>
    <p:sldLayoutId id="2147483711" r:id="rId11"/>
    <p:sldLayoutId id="2147483712" r:id="rId12"/>
    <p:sldLayoutId id="2147483713" r:id="rId13"/>
    <p:sldLayoutId id="2147483714" r:id="rId14"/>
    <p:sldLayoutId id="2147483693" r:id="rId15"/>
    <p:sldLayoutId id="2147483699" r:id="rId16"/>
    <p:sldLayoutId id="2147483700" r:id="rId17"/>
    <p:sldLayoutId id="2147483702" r:id="rId18"/>
    <p:sldLayoutId id="2147483703" r:id="rId19"/>
    <p:sldLayoutId id="2147483704" r:id="rId20"/>
    <p:sldLayoutId id="2147483705" r:id="rId21"/>
    <p:sldLayoutId id="2147483706" r:id="rId22"/>
  </p:sldLayoutIdLst>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CD4B3-CE38-1B49-B79C-2B7465F1329E}"/>
              </a:ext>
            </a:extLst>
          </p:cNvPr>
          <p:cNvSpPr>
            <a:spLocks noGrp="1"/>
          </p:cNvSpPr>
          <p:nvPr>
            <p:ph type="ctrTitle"/>
          </p:nvPr>
        </p:nvSpPr>
        <p:spPr>
          <a:xfrm>
            <a:off x="627854" y="2452852"/>
            <a:ext cx="7574314" cy="1201854"/>
          </a:xfrm>
        </p:spPr>
        <p:txBody>
          <a:bodyPr/>
          <a:lstStyle/>
          <a:p>
            <a:r>
              <a:rPr lang="en-US" sz="6000" dirty="0"/>
              <a:t>UTS HELPS</a:t>
            </a:r>
          </a:p>
        </p:txBody>
      </p:sp>
      <p:sp>
        <p:nvSpPr>
          <p:cNvPr id="3" name="Subtitle 2">
            <a:extLst>
              <a:ext uri="{FF2B5EF4-FFF2-40B4-BE49-F238E27FC236}">
                <a16:creationId xmlns:a16="http://schemas.microsoft.com/office/drawing/2014/main" id="{1ACB84C9-853A-184A-A987-D8327FBD1F14}"/>
              </a:ext>
            </a:extLst>
          </p:cNvPr>
          <p:cNvSpPr>
            <a:spLocks noGrp="1"/>
          </p:cNvSpPr>
          <p:nvPr>
            <p:ph type="subTitle" idx="1"/>
          </p:nvPr>
        </p:nvSpPr>
        <p:spPr>
          <a:xfrm>
            <a:off x="627854" y="4089839"/>
            <a:ext cx="7574314" cy="1848130"/>
          </a:xfrm>
        </p:spPr>
        <p:txBody>
          <a:bodyPr/>
          <a:lstStyle/>
          <a:p>
            <a:pPr>
              <a:lnSpc>
                <a:spcPct val="100000"/>
              </a:lnSpc>
            </a:pPr>
            <a:r>
              <a:rPr lang="en-AU" sz="5400" b="1" dirty="0"/>
              <a:t>Developing Strong Arguments</a:t>
            </a:r>
            <a:endParaRPr lang="en-AU" sz="5400" dirty="0"/>
          </a:p>
        </p:txBody>
      </p:sp>
    </p:spTree>
    <p:extLst>
      <p:ext uri="{BB962C8B-B14F-4D97-AF65-F5344CB8AC3E}">
        <p14:creationId xmlns:p14="http://schemas.microsoft.com/office/powerpoint/2010/main" val="18016505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06E250A-2C09-464D-8A04-CC551C695CC3}"/>
              </a:ext>
            </a:extLst>
          </p:cNvPr>
          <p:cNvSpPr/>
          <p:nvPr/>
        </p:nvSpPr>
        <p:spPr>
          <a:xfrm>
            <a:off x="4032746" y="1049044"/>
            <a:ext cx="3738188" cy="10053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000" b="1" dirty="0"/>
              <a:t>Paragraph 1</a:t>
            </a:r>
          </a:p>
          <a:p>
            <a:pPr algn="ctr"/>
            <a:r>
              <a:rPr lang="en-AU" sz="2000" b="1" dirty="0"/>
              <a:t>Lifestyle factors as a cause</a:t>
            </a:r>
          </a:p>
        </p:txBody>
      </p:sp>
      <p:sp>
        <p:nvSpPr>
          <p:cNvPr id="15" name="Rectangle 14">
            <a:extLst>
              <a:ext uri="{FF2B5EF4-FFF2-40B4-BE49-F238E27FC236}">
                <a16:creationId xmlns:a16="http://schemas.microsoft.com/office/drawing/2014/main" id="{DC74E8B4-D2FB-448E-8627-E73FD716B15F}"/>
              </a:ext>
            </a:extLst>
          </p:cNvPr>
          <p:cNvSpPr/>
          <p:nvPr/>
        </p:nvSpPr>
        <p:spPr>
          <a:xfrm>
            <a:off x="4032746" y="3403012"/>
            <a:ext cx="3738188" cy="94656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000" b="1" dirty="0"/>
          </a:p>
          <a:p>
            <a:pPr algn="ctr"/>
            <a:r>
              <a:rPr lang="en-AU" sz="2000" b="1" dirty="0"/>
              <a:t>Paragraph 3</a:t>
            </a:r>
          </a:p>
          <a:p>
            <a:pPr algn="ctr"/>
            <a:r>
              <a:rPr lang="en-AU" sz="2000" b="1" dirty="0"/>
              <a:t>Genetics as a cause</a:t>
            </a:r>
          </a:p>
          <a:p>
            <a:pPr algn="ctr"/>
            <a:endParaRPr lang="en-AU" sz="2000" b="1" dirty="0"/>
          </a:p>
        </p:txBody>
      </p:sp>
      <p:sp>
        <p:nvSpPr>
          <p:cNvPr id="17" name="Rectangle 16">
            <a:extLst>
              <a:ext uri="{FF2B5EF4-FFF2-40B4-BE49-F238E27FC236}">
                <a16:creationId xmlns:a16="http://schemas.microsoft.com/office/drawing/2014/main" id="{6A128E81-A92A-4227-86C8-EB21EB354A12}"/>
              </a:ext>
            </a:extLst>
          </p:cNvPr>
          <p:cNvSpPr/>
          <p:nvPr/>
        </p:nvSpPr>
        <p:spPr>
          <a:xfrm>
            <a:off x="4268989" y="256607"/>
            <a:ext cx="3265703" cy="600745"/>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b="1" dirty="0"/>
              <a:t>Introduction</a:t>
            </a:r>
          </a:p>
        </p:txBody>
      </p:sp>
      <p:sp>
        <p:nvSpPr>
          <p:cNvPr id="19" name="Rectangle 18">
            <a:extLst>
              <a:ext uri="{FF2B5EF4-FFF2-40B4-BE49-F238E27FC236}">
                <a16:creationId xmlns:a16="http://schemas.microsoft.com/office/drawing/2014/main" id="{566ED9C4-5291-4812-BA3A-4B2FA93D1E8B}"/>
              </a:ext>
            </a:extLst>
          </p:cNvPr>
          <p:cNvSpPr/>
          <p:nvPr/>
        </p:nvSpPr>
        <p:spPr>
          <a:xfrm>
            <a:off x="4268989" y="5698197"/>
            <a:ext cx="3265703" cy="578385"/>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b="1" dirty="0"/>
              <a:t>Conclusion</a:t>
            </a:r>
          </a:p>
        </p:txBody>
      </p:sp>
      <p:sp>
        <p:nvSpPr>
          <p:cNvPr id="24" name="Rectangle 23">
            <a:extLst>
              <a:ext uri="{FF2B5EF4-FFF2-40B4-BE49-F238E27FC236}">
                <a16:creationId xmlns:a16="http://schemas.microsoft.com/office/drawing/2014/main" id="{FBC5B69E-986F-41BC-A2CA-8B98BB557D52}"/>
              </a:ext>
            </a:extLst>
          </p:cNvPr>
          <p:cNvSpPr/>
          <p:nvPr/>
        </p:nvSpPr>
        <p:spPr>
          <a:xfrm>
            <a:off x="4032746" y="2226028"/>
            <a:ext cx="3738188" cy="1005349"/>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000" b="1" dirty="0"/>
              <a:t>Paragraph 2</a:t>
            </a:r>
          </a:p>
          <a:p>
            <a:pPr algn="ctr"/>
            <a:r>
              <a:rPr lang="en-AU" sz="2000" b="1" dirty="0"/>
              <a:t>Possible solutions</a:t>
            </a:r>
          </a:p>
        </p:txBody>
      </p:sp>
      <p:sp>
        <p:nvSpPr>
          <p:cNvPr id="25" name="Rectangle 24">
            <a:extLst>
              <a:ext uri="{FF2B5EF4-FFF2-40B4-BE49-F238E27FC236}">
                <a16:creationId xmlns:a16="http://schemas.microsoft.com/office/drawing/2014/main" id="{FE9C99A0-4734-4051-BDCF-61DBA425CF33}"/>
              </a:ext>
            </a:extLst>
          </p:cNvPr>
          <p:cNvSpPr/>
          <p:nvPr/>
        </p:nvSpPr>
        <p:spPr>
          <a:xfrm>
            <a:off x="4032746" y="4521213"/>
            <a:ext cx="3738189" cy="1005349"/>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000" b="1" dirty="0"/>
              <a:t>Paragraph 4</a:t>
            </a:r>
          </a:p>
          <a:p>
            <a:pPr algn="ctr"/>
            <a:r>
              <a:rPr lang="en-AU" sz="2000" b="1" dirty="0"/>
              <a:t>Possible solutions</a:t>
            </a:r>
          </a:p>
        </p:txBody>
      </p:sp>
      <p:sp>
        <p:nvSpPr>
          <p:cNvPr id="8" name="Footer Placeholder 4">
            <a:extLst>
              <a:ext uri="{FF2B5EF4-FFF2-40B4-BE49-F238E27FC236}">
                <a16:creationId xmlns:a16="http://schemas.microsoft.com/office/drawing/2014/main" id="{A1F10308-317A-1A45-8CF6-234712DE6B75}"/>
              </a:ext>
            </a:extLst>
          </p:cNvPr>
          <p:cNvSpPr>
            <a:spLocks noGrp="1"/>
          </p:cNvSpPr>
          <p:nvPr>
            <p:ph type="ftr" sz="quarter" idx="11"/>
          </p:nvPr>
        </p:nvSpPr>
        <p:spPr>
          <a:xfrm>
            <a:off x="6363093" y="6255097"/>
            <a:ext cx="5402187" cy="365125"/>
          </a:xfrm>
        </p:spPr>
        <p:txBody>
          <a:bodyPr/>
          <a:lstStyle/>
          <a:p>
            <a:r>
              <a:rPr lang="en-US" dirty="0"/>
              <a:t>UTS HELPS</a:t>
            </a:r>
          </a:p>
        </p:txBody>
      </p:sp>
    </p:spTree>
    <p:extLst>
      <p:ext uri="{BB962C8B-B14F-4D97-AF65-F5344CB8AC3E}">
        <p14:creationId xmlns:p14="http://schemas.microsoft.com/office/powerpoint/2010/main" val="3194580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10" presetClass="entr" presetSubtype="0" fill="hold" grpId="0" nodeType="withEffect">
                                  <p:stCondLst>
                                    <p:cond delay="50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barn(inVertical)">
                                      <p:cBhvr>
                                        <p:cTn id="21" dur="500"/>
                                        <p:tgtEl>
                                          <p:spTgt spid="2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barn(inVertical)">
                                      <p:cBhvr>
                                        <p:cTn id="2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7" grpId="0" animBg="1"/>
      <p:bldP spid="19" grpId="0" animBg="1"/>
      <p:bldP spid="24" grpId="0" animBg="1"/>
      <p:bldP spid="2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06E250A-2C09-464D-8A04-CC551C695CC3}"/>
              </a:ext>
            </a:extLst>
          </p:cNvPr>
          <p:cNvSpPr/>
          <p:nvPr/>
        </p:nvSpPr>
        <p:spPr>
          <a:xfrm>
            <a:off x="4032746" y="1049044"/>
            <a:ext cx="3738188" cy="10053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000" b="1" dirty="0"/>
              <a:t>Paragraph 1</a:t>
            </a:r>
          </a:p>
          <a:p>
            <a:pPr algn="ctr"/>
            <a:r>
              <a:rPr lang="en-AU" sz="2000" b="1" dirty="0"/>
              <a:t>Lifestyle factors as a cause</a:t>
            </a:r>
          </a:p>
        </p:txBody>
      </p:sp>
      <p:sp>
        <p:nvSpPr>
          <p:cNvPr id="15" name="Rectangle 14">
            <a:extLst>
              <a:ext uri="{FF2B5EF4-FFF2-40B4-BE49-F238E27FC236}">
                <a16:creationId xmlns:a16="http://schemas.microsoft.com/office/drawing/2014/main" id="{DC74E8B4-D2FB-448E-8627-E73FD716B15F}"/>
              </a:ext>
            </a:extLst>
          </p:cNvPr>
          <p:cNvSpPr/>
          <p:nvPr/>
        </p:nvSpPr>
        <p:spPr>
          <a:xfrm>
            <a:off x="4032746" y="2200891"/>
            <a:ext cx="3738188" cy="94656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000" b="1" dirty="0"/>
          </a:p>
          <a:p>
            <a:pPr algn="ctr"/>
            <a:r>
              <a:rPr lang="en-AU" sz="2000" b="1" dirty="0"/>
              <a:t>Paragraph 2</a:t>
            </a:r>
          </a:p>
          <a:p>
            <a:pPr algn="ctr"/>
            <a:r>
              <a:rPr lang="en-AU" sz="2000" b="1" dirty="0"/>
              <a:t>Genetics as a cause</a:t>
            </a:r>
          </a:p>
          <a:p>
            <a:pPr algn="ctr"/>
            <a:endParaRPr lang="en-AU" sz="2000" b="1" dirty="0"/>
          </a:p>
        </p:txBody>
      </p:sp>
      <p:sp>
        <p:nvSpPr>
          <p:cNvPr id="17" name="Rectangle 16">
            <a:extLst>
              <a:ext uri="{FF2B5EF4-FFF2-40B4-BE49-F238E27FC236}">
                <a16:creationId xmlns:a16="http://schemas.microsoft.com/office/drawing/2014/main" id="{6A128E81-A92A-4227-86C8-EB21EB354A12}"/>
              </a:ext>
            </a:extLst>
          </p:cNvPr>
          <p:cNvSpPr/>
          <p:nvPr/>
        </p:nvSpPr>
        <p:spPr>
          <a:xfrm>
            <a:off x="4268989" y="256607"/>
            <a:ext cx="3265703" cy="600745"/>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b="1" dirty="0"/>
              <a:t>Introduction</a:t>
            </a:r>
          </a:p>
        </p:txBody>
      </p:sp>
      <p:sp>
        <p:nvSpPr>
          <p:cNvPr id="19" name="Rectangle 18">
            <a:extLst>
              <a:ext uri="{FF2B5EF4-FFF2-40B4-BE49-F238E27FC236}">
                <a16:creationId xmlns:a16="http://schemas.microsoft.com/office/drawing/2014/main" id="{566ED9C4-5291-4812-BA3A-4B2FA93D1E8B}"/>
              </a:ext>
            </a:extLst>
          </p:cNvPr>
          <p:cNvSpPr/>
          <p:nvPr/>
        </p:nvSpPr>
        <p:spPr>
          <a:xfrm>
            <a:off x="4268989" y="5586984"/>
            <a:ext cx="3265703" cy="578385"/>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b="1" dirty="0"/>
              <a:t>Conclusion</a:t>
            </a:r>
          </a:p>
        </p:txBody>
      </p:sp>
      <p:sp>
        <p:nvSpPr>
          <p:cNvPr id="24" name="Rectangle 23">
            <a:extLst>
              <a:ext uri="{FF2B5EF4-FFF2-40B4-BE49-F238E27FC236}">
                <a16:creationId xmlns:a16="http://schemas.microsoft.com/office/drawing/2014/main" id="{FBC5B69E-986F-41BC-A2CA-8B98BB557D52}"/>
              </a:ext>
            </a:extLst>
          </p:cNvPr>
          <p:cNvSpPr/>
          <p:nvPr/>
        </p:nvSpPr>
        <p:spPr>
          <a:xfrm>
            <a:off x="4032747" y="3270259"/>
            <a:ext cx="3738188" cy="1005349"/>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000" b="1" dirty="0"/>
              <a:t>Paragraph 3</a:t>
            </a:r>
          </a:p>
          <a:p>
            <a:pPr algn="ctr"/>
            <a:r>
              <a:rPr lang="en-AU" sz="2000" b="1" dirty="0"/>
              <a:t>Possible solution to cause 1</a:t>
            </a:r>
          </a:p>
        </p:txBody>
      </p:sp>
      <p:sp>
        <p:nvSpPr>
          <p:cNvPr id="25" name="Rectangle 24">
            <a:extLst>
              <a:ext uri="{FF2B5EF4-FFF2-40B4-BE49-F238E27FC236}">
                <a16:creationId xmlns:a16="http://schemas.microsoft.com/office/drawing/2014/main" id="{FE9C99A0-4734-4051-BDCF-61DBA425CF33}"/>
              </a:ext>
            </a:extLst>
          </p:cNvPr>
          <p:cNvSpPr/>
          <p:nvPr/>
        </p:nvSpPr>
        <p:spPr>
          <a:xfrm>
            <a:off x="4020389" y="4422357"/>
            <a:ext cx="3738189" cy="1005349"/>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000" b="1" dirty="0"/>
              <a:t>Paragraph 4</a:t>
            </a:r>
          </a:p>
          <a:p>
            <a:pPr algn="ctr"/>
            <a:r>
              <a:rPr lang="en-AU" sz="2000" b="1" dirty="0"/>
              <a:t>Possible solution to cause 2</a:t>
            </a:r>
          </a:p>
        </p:txBody>
      </p:sp>
      <p:sp>
        <p:nvSpPr>
          <p:cNvPr id="8" name="Footer Placeholder 4">
            <a:extLst>
              <a:ext uri="{FF2B5EF4-FFF2-40B4-BE49-F238E27FC236}">
                <a16:creationId xmlns:a16="http://schemas.microsoft.com/office/drawing/2014/main" id="{A1F10308-317A-1A45-8CF6-234712DE6B75}"/>
              </a:ext>
            </a:extLst>
          </p:cNvPr>
          <p:cNvSpPr>
            <a:spLocks noGrp="1"/>
          </p:cNvSpPr>
          <p:nvPr>
            <p:ph type="ftr" sz="quarter" idx="11"/>
          </p:nvPr>
        </p:nvSpPr>
        <p:spPr>
          <a:xfrm>
            <a:off x="6363093" y="6255097"/>
            <a:ext cx="5402187" cy="365125"/>
          </a:xfrm>
        </p:spPr>
        <p:txBody>
          <a:bodyPr/>
          <a:lstStyle/>
          <a:p>
            <a:r>
              <a:rPr lang="en-US" dirty="0"/>
              <a:t>UTS HELPS</a:t>
            </a:r>
          </a:p>
        </p:txBody>
      </p:sp>
    </p:spTree>
    <p:extLst>
      <p:ext uri="{BB962C8B-B14F-4D97-AF65-F5344CB8AC3E}">
        <p14:creationId xmlns:p14="http://schemas.microsoft.com/office/powerpoint/2010/main" val="98973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10" presetClass="entr" presetSubtype="0" fill="hold" grpId="0" nodeType="withEffect">
                                  <p:stCondLst>
                                    <p:cond delay="50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barn(inVertical)">
                                      <p:cBhvr>
                                        <p:cTn id="21" dur="500"/>
                                        <p:tgtEl>
                                          <p:spTgt spid="2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barn(inVertical)">
                                      <p:cBhvr>
                                        <p:cTn id="2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7" grpId="0" animBg="1"/>
      <p:bldP spid="19" grpId="0" animBg="1"/>
      <p:bldP spid="24" grpId="0" animBg="1"/>
      <p:bldP spid="2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DA76102-B5FA-F24E-B487-4AD49C2658E4}"/>
              </a:ext>
            </a:extLst>
          </p:cNvPr>
          <p:cNvSpPr>
            <a:spLocks noGrp="1"/>
          </p:cNvSpPr>
          <p:nvPr>
            <p:ph type="body" idx="12"/>
          </p:nvPr>
        </p:nvSpPr>
        <p:spPr>
          <a:xfrm>
            <a:off x="281354" y="864971"/>
            <a:ext cx="6679004" cy="5076613"/>
          </a:xfrm>
        </p:spPr>
        <p:txBody>
          <a:bodyPr/>
          <a:lstStyle/>
          <a:p>
            <a:pPr marL="0" indent="0">
              <a:buNone/>
            </a:pPr>
            <a:r>
              <a:rPr lang="en-AU" sz="2600" b="1" dirty="0">
                <a:solidFill>
                  <a:schemeClr val="accent1"/>
                </a:solidFill>
              </a:rPr>
              <a:t>What is a thesis statement?</a:t>
            </a:r>
          </a:p>
          <a:p>
            <a:pPr marL="0" indent="0">
              <a:buNone/>
            </a:pPr>
            <a:r>
              <a:rPr lang="en-AU" sz="2600" i="1" dirty="0">
                <a:solidFill>
                  <a:schemeClr val="accent1">
                    <a:lumMod val="50000"/>
                  </a:schemeClr>
                </a:solidFill>
              </a:rPr>
              <a:t>Statement of your perspective – what you’re going to be arguing in your assignment. </a:t>
            </a:r>
          </a:p>
          <a:p>
            <a:pPr marL="0" indent="0">
              <a:buNone/>
            </a:pPr>
            <a:endParaRPr lang="en-AU" sz="3600" i="1" dirty="0">
              <a:solidFill>
                <a:schemeClr val="accent1">
                  <a:lumMod val="50000"/>
                </a:schemeClr>
              </a:solidFill>
            </a:endParaRPr>
          </a:p>
          <a:p>
            <a:pPr marL="0" indent="0">
              <a:buNone/>
            </a:pPr>
            <a:r>
              <a:rPr lang="en-AU" sz="2600" b="1" dirty="0">
                <a:solidFill>
                  <a:schemeClr val="accent1"/>
                </a:solidFill>
              </a:rPr>
              <a:t>Where does the thesis statement go?</a:t>
            </a:r>
          </a:p>
          <a:p>
            <a:pPr marL="0" indent="0">
              <a:buNone/>
            </a:pPr>
            <a:r>
              <a:rPr lang="en-AU" sz="2600" i="1" dirty="0">
                <a:solidFill>
                  <a:schemeClr val="accent1">
                    <a:lumMod val="50000"/>
                  </a:schemeClr>
                </a:solidFill>
              </a:rPr>
              <a:t>Introduction (first introduced) </a:t>
            </a:r>
            <a:r>
              <a:rPr lang="en-AU" sz="2600" i="1" u="sng" dirty="0">
                <a:solidFill>
                  <a:schemeClr val="accent1">
                    <a:lumMod val="50000"/>
                  </a:schemeClr>
                </a:solidFill>
              </a:rPr>
              <a:t>and</a:t>
            </a:r>
            <a:r>
              <a:rPr lang="en-AU" sz="2600" i="1" dirty="0">
                <a:solidFill>
                  <a:schemeClr val="accent1">
                    <a:lumMod val="50000"/>
                  </a:schemeClr>
                </a:solidFill>
              </a:rPr>
              <a:t> conclusion (restated). </a:t>
            </a:r>
          </a:p>
          <a:p>
            <a:pPr marL="0" indent="0">
              <a:buNone/>
            </a:pPr>
            <a:r>
              <a:rPr lang="en-AU" sz="2600" i="1" dirty="0">
                <a:solidFill>
                  <a:schemeClr val="accent1">
                    <a:lumMod val="50000"/>
                  </a:schemeClr>
                </a:solidFill>
              </a:rPr>
              <a:t>It’s also referred to in your body paragraphs to show you’re addressing your argument.</a:t>
            </a:r>
          </a:p>
          <a:p>
            <a:pPr marL="0" indent="0">
              <a:buNone/>
            </a:pPr>
            <a:endParaRPr lang="en-AU" sz="2400" i="1" dirty="0">
              <a:solidFill>
                <a:schemeClr val="accent1">
                  <a:lumMod val="50000"/>
                </a:schemeClr>
              </a:solidFill>
            </a:endParaRPr>
          </a:p>
        </p:txBody>
      </p:sp>
      <p:sp>
        <p:nvSpPr>
          <p:cNvPr id="4" name="Subtitle 3">
            <a:extLst>
              <a:ext uri="{FF2B5EF4-FFF2-40B4-BE49-F238E27FC236}">
                <a16:creationId xmlns:a16="http://schemas.microsoft.com/office/drawing/2014/main" id="{98A45917-94C9-A640-9097-F36BC4F6CDFA}"/>
              </a:ext>
            </a:extLst>
          </p:cNvPr>
          <p:cNvSpPr>
            <a:spLocks noGrp="1"/>
          </p:cNvSpPr>
          <p:nvPr>
            <p:ph type="subTitle" idx="1"/>
          </p:nvPr>
        </p:nvSpPr>
        <p:spPr>
          <a:xfrm>
            <a:off x="6791190" y="1477332"/>
            <a:ext cx="4545992" cy="3610098"/>
          </a:xfrm>
        </p:spPr>
        <p:txBody>
          <a:bodyPr/>
          <a:lstStyle/>
          <a:p>
            <a:r>
              <a:rPr lang="en-AU" sz="5400" b="1" dirty="0"/>
              <a:t>3. Write a thesis statement</a:t>
            </a:r>
            <a:endParaRPr lang="en-US" sz="5400" dirty="0"/>
          </a:p>
        </p:txBody>
      </p:sp>
      <p:sp>
        <p:nvSpPr>
          <p:cNvPr id="5" name="Footer Placeholder 4">
            <a:extLst>
              <a:ext uri="{FF2B5EF4-FFF2-40B4-BE49-F238E27FC236}">
                <a16:creationId xmlns:a16="http://schemas.microsoft.com/office/drawing/2014/main" id="{A1F10308-317A-1A45-8CF6-234712DE6B75}"/>
              </a:ext>
            </a:extLst>
          </p:cNvPr>
          <p:cNvSpPr>
            <a:spLocks noGrp="1"/>
          </p:cNvSpPr>
          <p:nvPr>
            <p:ph type="ftr" sz="quarter" idx="11"/>
          </p:nvPr>
        </p:nvSpPr>
        <p:spPr/>
        <p:txBody>
          <a:bodyPr/>
          <a:lstStyle/>
          <a:p>
            <a:r>
              <a:rPr lang="en-US" dirty="0"/>
              <a:t>UTS HELPS</a:t>
            </a:r>
          </a:p>
        </p:txBody>
      </p:sp>
    </p:spTree>
    <p:extLst>
      <p:ext uri="{BB962C8B-B14F-4D97-AF65-F5344CB8AC3E}">
        <p14:creationId xmlns:p14="http://schemas.microsoft.com/office/powerpoint/2010/main" val="2042637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F3DEC-35FB-E548-B384-DA96DD1B0131}"/>
              </a:ext>
            </a:extLst>
          </p:cNvPr>
          <p:cNvSpPr>
            <a:spLocks noGrp="1"/>
          </p:cNvSpPr>
          <p:nvPr>
            <p:ph type="title"/>
          </p:nvPr>
        </p:nvSpPr>
        <p:spPr>
          <a:xfrm>
            <a:off x="346501" y="238318"/>
            <a:ext cx="11568834" cy="1000685"/>
          </a:xfrm>
        </p:spPr>
        <p:txBody>
          <a:bodyPr/>
          <a:lstStyle/>
          <a:p>
            <a:r>
              <a:rPr lang="en-AU" b="1" dirty="0">
                <a:solidFill>
                  <a:schemeClr val="accent6"/>
                </a:solidFill>
              </a:rPr>
              <a:t>Activity: </a:t>
            </a:r>
            <a:r>
              <a:rPr lang="en-AU" dirty="0">
                <a:solidFill>
                  <a:schemeClr val="accent1"/>
                </a:solidFill>
              </a:rPr>
              <a:t>Identify the statement that shows what the writer will argue:</a:t>
            </a:r>
          </a:p>
        </p:txBody>
      </p:sp>
      <p:sp>
        <p:nvSpPr>
          <p:cNvPr id="3" name="Text Placeholder 2">
            <a:extLst>
              <a:ext uri="{FF2B5EF4-FFF2-40B4-BE49-F238E27FC236}">
                <a16:creationId xmlns:a16="http://schemas.microsoft.com/office/drawing/2014/main" id="{15E0EAC4-8B6F-DF42-8535-9EEDC48F5B39}"/>
              </a:ext>
            </a:extLst>
          </p:cNvPr>
          <p:cNvSpPr>
            <a:spLocks noGrp="1"/>
          </p:cNvSpPr>
          <p:nvPr>
            <p:ph type="body" idx="12"/>
          </p:nvPr>
        </p:nvSpPr>
        <p:spPr>
          <a:xfrm>
            <a:off x="351924" y="1655652"/>
            <a:ext cx="11568834" cy="4444912"/>
          </a:xfrm>
        </p:spPr>
        <p:txBody>
          <a:bodyPr/>
          <a:lstStyle/>
          <a:p>
            <a:pPr marL="0" indent="0">
              <a:lnSpc>
                <a:spcPct val="150000"/>
              </a:lnSpc>
              <a:buNone/>
            </a:pPr>
            <a:r>
              <a:rPr lang="en-AU" sz="2600" dirty="0"/>
              <a:t>Diabetes is an increasing global health concern, as rates of diabetes are increasing annually. In particular, the increasing rates of diabetes in children under twelve years of age is of most concern. This essay will challenge the notion of diabetes being a problem caused by poor choices from individuals, and will instead argue that diabetes is largely a social problem. The essay will first discuss three key factors that contribute to diabetes in children under the age of twelve, before proposing possible solutions to address this issue.</a:t>
            </a:r>
          </a:p>
        </p:txBody>
      </p:sp>
      <p:sp>
        <p:nvSpPr>
          <p:cNvPr id="5" name="Rectangle: Rounded Corners 4">
            <a:extLst>
              <a:ext uri="{FF2B5EF4-FFF2-40B4-BE49-F238E27FC236}">
                <a16:creationId xmlns:a16="http://schemas.microsoft.com/office/drawing/2014/main" id="{28624A3F-EC0D-4A34-9C9C-70C2537B078A}"/>
              </a:ext>
            </a:extLst>
          </p:cNvPr>
          <p:cNvSpPr/>
          <p:nvPr/>
        </p:nvSpPr>
        <p:spPr>
          <a:xfrm>
            <a:off x="4090737" y="894347"/>
            <a:ext cx="2899610" cy="1034716"/>
          </a:xfrm>
          <a:prstGeom prst="roundRect">
            <a:avLst/>
          </a:prstGeom>
          <a:solidFill>
            <a:schemeClr val="accent1">
              <a:lumMod val="5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800" dirty="0">
                <a:solidFill>
                  <a:schemeClr val="bg1"/>
                </a:solidFill>
              </a:rPr>
              <a:t>thesis statement</a:t>
            </a:r>
          </a:p>
        </p:txBody>
      </p:sp>
      <p:cxnSp>
        <p:nvCxnSpPr>
          <p:cNvPr id="7" name="Straight Arrow Connector 6">
            <a:extLst>
              <a:ext uri="{FF2B5EF4-FFF2-40B4-BE49-F238E27FC236}">
                <a16:creationId xmlns:a16="http://schemas.microsoft.com/office/drawing/2014/main" id="{159758F6-EF65-4AFE-B6AE-503A30499D71}"/>
              </a:ext>
            </a:extLst>
          </p:cNvPr>
          <p:cNvCxnSpPr>
            <a:cxnSpLocks/>
          </p:cNvCxnSpPr>
          <p:nvPr/>
        </p:nvCxnSpPr>
        <p:spPr>
          <a:xfrm>
            <a:off x="6882063" y="1929063"/>
            <a:ext cx="581055" cy="1311678"/>
          </a:xfrm>
          <a:prstGeom prst="straightConnector1">
            <a:avLst/>
          </a:prstGeom>
          <a:ln w="57150">
            <a:solidFill>
              <a:schemeClr val="accent1">
                <a:lumMod val="50000"/>
              </a:schemeClr>
            </a:solidFill>
            <a:tailEnd type="triangle"/>
          </a:ln>
        </p:spPr>
        <p:style>
          <a:lnRef idx="1">
            <a:schemeClr val="accent3"/>
          </a:lnRef>
          <a:fillRef idx="0">
            <a:schemeClr val="accent3"/>
          </a:fillRef>
          <a:effectRef idx="0">
            <a:schemeClr val="accent3"/>
          </a:effectRef>
          <a:fontRef idx="minor">
            <a:schemeClr val="tx1"/>
          </a:fontRef>
        </p:style>
      </p:cxnSp>
      <p:sp>
        <p:nvSpPr>
          <p:cNvPr id="8" name="Footer Placeholder 4">
            <a:extLst>
              <a:ext uri="{FF2B5EF4-FFF2-40B4-BE49-F238E27FC236}">
                <a16:creationId xmlns:a16="http://schemas.microsoft.com/office/drawing/2014/main" id="{A1F10308-317A-1A45-8CF6-234712DE6B75}"/>
              </a:ext>
            </a:extLst>
          </p:cNvPr>
          <p:cNvSpPr>
            <a:spLocks noGrp="1"/>
          </p:cNvSpPr>
          <p:nvPr>
            <p:ph type="ftr" sz="quarter" idx="11"/>
          </p:nvPr>
        </p:nvSpPr>
        <p:spPr>
          <a:xfrm>
            <a:off x="6363093" y="6255097"/>
            <a:ext cx="5402187" cy="365125"/>
          </a:xfrm>
        </p:spPr>
        <p:txBody>
          <a:bodyPr/>
          <a:lstStyle/>
          <a:p>
            <a:r>
              <a:rPr lang="en-US" dirty="0"/>
              <a:t>UTS HELPS</a:t>
            </a:r>
          </a:p>
        </p:txBody>
      </p:sp>
      <p:sp>
        <p:nvSpPr>
          <p:cNvPr id="9" name="Text Placeholder 2">
            <a:extLst>
              <a:ext uri="{FF2B5EF4-FFF2-40B4-BE49-F238E27FC236}">
                <a16:creationId xmlns:a16="http://schemas.microsoft.com/office/drawing/2014/main" id="{2B387FCF-2145-470E-8E19-8946537A698A}"/>
              </a:ext>
            </a:extLst>
          </p:cNvPr>
          <p:cNvSpPr txBox="1">
            <a:spLocks/>
          </p:cNvSpPr>
          <p:nvPr/>
        </p:nvSpPr>
        <p:spPr>
          <a:xfrm>
            <a:off x="351924" y="1662470"/>
            <a:ext cx="11568834" cy="4438094"/>
          </a:xfrm>
          <a:prstGeom prst="rect">
            <a:avLst/>
          </a:prstGeom>
        </p:spPr>
        <p:txBody>
          <a:bodyPr vert="horz" lIns="91440" tIns="45720" rIns="91440" bIns="45720" rtlCol="0">
            <a:noAutofit/>
          </a:bodyPr>
          <a:lstStyle>
            <a:lvl1pPr marL="270000" indent="-270000" algn="l" defTabSz="914400" rtl="0" eaLnBrk="1" latinLnBrk="0" hangingPunct="1">
              <a:lnSpc>
                <a:spcPct val="100000"/>
              </a:lnSpc>
              <a:spcBef>
                <a:spcPts val="0"/>
              </a:spcBef>
              <a:spcAft>
                <a:spcPts val="1000"/>
              </a:spcAft>
              <a:buFont typeface="Arial" panose="020B0604020202020204" pitchFamily="34" charset="0"/>
              <a:buChar char="•"/>
              <a:defRPr lang="en-AU" sz="210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 typeface="Arial"/>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9pPr>
          </a:lstStyle>
          <a:p>
            <a:pPr marL="0" indent="0">
              <a:lnSpc>
                <a:spcPct val="150000"/>
              </a:lnSpc>
              <a:buFont typeface="Arial" panose="020B0604020202020204" pitchFamily="34" charset="0"/>
              <a:buNone/>
            </a:pPr>
            <a:r>
              <a:rPr lang="en-AU" sz="2600" dirty="0"/>
              <a:t>Diabetes is an increasing global health concern, as rates of diabetes are increasing annually. In particular, the increasing rates of diabetes in children under twelve years of age is of most concern. </a:t>
            </a:r>
            <a:r>
              <a:rPr lang="en-AU" sz="2600" dirty="0">
                <a:solidFill>
                  <a:schemeClr val="accent2"/>
                </a:solidFill>
              </a:rPr>
              <a:t>This essay will challenge the notion of diabetes being a problem caused by poor choices from individuals, and will instead argue that diabetes is largely a social problem. </a:t>
            </a:r>
            <a:r>
              <a:rPr lang="en-AU" sz="2600" dirty="0"/>
              <a:t>The essay will first discuss three key factors that contribute to diabetes in children under the age of twelve, before proposing possible solutions to address this issue.</a:t>
            </a:r>
          </a:p>
        </p:txBody>
      </p:sp>
    </p:spTree>
    <p:extLst>
      <p:ext uri="{BB962C8B-B14F-4D97-AF65-F5344CB8AC3E}">
        <p14:creationId xmlns:p14="http://schemas.microsoft.com/office/powerpoint/2010/main" val="2690413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98A45917-94C9-A640-9097-F36BC4F6CDFA}"/>
              </a:ext>
            </a:extLst>
          </p:cNvPr>
          <p:cNvSpPr>
            <a:spLocks noGrp="1"/>
          </p:cNvSpPr>
          <p:nvPr>
            <p:ph type="subTitle" idx="1"/>
          </p:nvPr>
        </p:nvSpPr>
        <p:spPr>
          <a:xfrm>
            <a:off x="6791190" y="1477332"/>
            <a:ext cx="4545992" cy="3610098"/>
          </a:xfrm>
        </p:spPr>
        <p:txBody>
          <a:bodyPr/>
          <a:lstStyle/>
          <a:p>
            <a:r>
              <a:rPr lang="en-AU" sz="5400" b="1" dirty="0"/>
              <a:t>4. Support your argument</a:t>
            </a:r>
            <a:endParaRPr lang="en-US" sz="5400" dirty="0"/>
          </a:p>
        </p:txBody>
      </p:sp>
      <p:sp>
        <p:nvSpPr>
          <p:cNvPr id="5" name="Footer Placeholder 4">
            <a:extLst>
              <a:ext uri="{FF2B5EF4-FFF2-40B4-BE49-F238E27FC236}">
                <a16:creationId xmlns:a16="http://schemas.microsoft.com/office/drawing/2014/main" id="{A1F10308-317A-1A45-8CF6-234712DE6B75}"/>
              </a:ext>
            </a:extLst>
          </p:cNvPr>
          <p:cNvSpPr>
            <a:spLocks noGrp="1"/>
          </p:cNvSpPr>
          <p:nvPr>
            <p:ph type="ftr" sz="quarter" idx="11"/>
          </p:nvPr>
        </p:nvSpPr>
        <p:spPr/>
        <p:txBody>
          <a:bodyPr/>
          <a:lstStyle/>
          <a:p>
            <a:r>
              <a:rPr lang="en-US" dirty="0"/>
              <a:t>UTS HELPS</a:t>
            </a:r>
          </a:p>
        </p:txBody>
      </p:sp>
      <p:sp>
        <p:nvSpPr>
          <p:cNvPr id="2" name="TextBox 1"/>
          <p:cNvSpPr txBox="1"/>
          <p:nvPr/>
        </p:nvSpPr>
        <p:spPr>
          <a:xfrm>
            <a:off x="1000897" y="2251329"/>
            <a:ext cx="4609071" cy="2062103"/>
          </a:xfrm>
          <a:prstGeom prst="rect">
            <a:avLst/>
          </a:prstGeom>
          <a:noFill/>
        </p:spPr>
        <p:txBody>
          <a:bodyPr wrap="square" rtlCol="0">
            <a:spAutoFit/>
          </a:bodyPr>
          <a:lstStyle/>
          <a:p>
            <a:r>
              <a:rPr lang="en-AU" sz="3200" dirty="0">
                <a:solidFill>
                  <a:schemeClr val="accent1">
                    <a:lumMod val="50000"/>
                  </a:schemeClr>
                </a:solidFill>
              </a:rPr>
              <a:t>The sources you’ve read should provide the evidence and examples to support your thesis.</a:t>
            </a:r>
          </a:p>
        </p:txBody>
      </p:sp>
    </p:spTree>
    <p:extLst>
      <p:ext uri="{BB962C8B-B14F-4D97-AF65-F5344CB8AC3E}">
        <p14:creationId xmlns:p14="http://schemas.microsoft.com/office/powerpoint/2010/main" val="1630200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B1F8F-5954-0D40-85C0-D7796DBCBA38}"/>
              </a:ext>
            </a:extLst>
          </p:cNvPr>
          <p:cNvSpPr>
            <a:spLocks noGrp="1"/>
          </p:cNvSpPr>
          <p:nvPr>
            <p:ph type="title"/>
          </p:nvPr>
        </p:nvSpPr>
        <p:spPr>
          <a:xfrm>
            <a:off x="627854" y="511034"/>
            <a:ext cx="10326658" cy="1000685"/>
          </a:xfrm>
        </p:spPr>
        <p:txBody>
          <a:bodyPr/>
          <a:lstStyle/>
          <a:p>
            <a:pPr algn="ctr"/>
            <a:r>
              <a:rPr lang="en-AU" sz="3600" b="1" dirty="0">
                <a:solidFill>
                  <a:schemeClr val="accent1">
                    <a:lumMod val="50000"/>
                  </a:schemeClr>
                </a:solidFill>
              </a:rPr>
              <a:t>Clear topic sentences guide your reader through your argument</a:t>
            </a:r>
            <a:endParaRPr lang="en-AU" b="1" dirty="0">
              <a:solidFill>
                <a:schemeClr val="accent1">
                  <a:lumMod val="50000"/>
                </a:schemeClr>
              </a:solidFill>
            </a:endParaRPr>
          </a:p>
        </p:txBody>
      </p:sp>
      <p:sp>
        <p:nvSpPr>
          <p:cNvPr id="3" name="TextBox 2"/>
          <p:cNvSpPr txBox="1"/>
          <p:nvPr/>
        </p:nvSpPr>
        <p:spPr>
          <a:xfrm>
            <a:off x="886265" y="2456375"/>
            <a:ext cx="10663310" cy="830997"/>
          </a:xfrm>
          <a:prstGeom prst="rect">
            <a:avLst/>
          </a:prstGeom>
          <a:noFill/>
        </p:spPr>
        <p:txBody>
          <a:bodyPr wrap="square" rtlCol="0">
            <a:spAutoFit/>
          </a:bodyPr>
          <a:lstStyle/>
          <a:p>
            <a:r>
              <a:rPr lang="en-AU" sz="2400" b="1" dirty="0">
                <a:solidFill>
                  <a:schemeClr val="accent1">
                    <a:lumMod val="75000"/>
                  </a:schemeClr>
                </a:solidFill>
              </a:rPr>
              <a:t>Paragraph 1: </a:t>
            </a:r>
            <a:r>
              <a:rPr lang="en-AU" sz="2400" dirty="0">
                <a:solidFill>
                  <a:schemeClr val="accent1">
                    <a:lumMod val="75000"/>
                  </a:schemeClr>
                </a:solidFill>
              </a:rPr>
              <a:t>One possible method of reducing the rate of diabetes is to reduce taxes on fresh fruit and vegetables. For example……</a:t>
            </a:r>
          </a:p>
        </p:txBody>
      </p:sp>
      <p:sp>
        <p:nvSpPr>
          <p:cNvPr id="5" name="TextBox 4"/>
          <p:cNvSpPr txBox="1"/>
          <p:nvPr/>
        </p:nvSpPr>
        <p:spPr>
          <a:xfrm>
            <a:off x="886265" y="4287474"/>
            <a:ext cx="10663310" cy="830997"/>
          </a:xfrm>
          <a:prstGeom prst="rect">
            <a:avLst/>
          </a:prstGeom>
          <a:noFill/>
        </p:spPr>
        <p:txBody>
          <a:bodyPr wrap="square" rtlCol="0">
            <a:spAutoFit/>
          </a:bodyPr>
          <a:lstStyle/>
          <a:p>
            <a:r>
              <a:rPr lang="en-AU" sz="2400" b="1" dirty="0">
                <a:solidFill>
                  <a:schemeClr val="accent1">
                    <a:lumMod val="75000"/>
                  </a:schemeClr>
                </a:solidFill>
              </a:rPr>
              <a:t>Paragraph 2: </a:t>
            </a:r>
            <a:r>
              <a:rPr lang="en-AU" sz="2400" dirty="0">
                <a:solidFill>
                  <a:schemeClr val="accent1">
                    <a:lumMod val="75000"/>
                  </a:schemeClr>
                </a:solidFill>
              </a:rPr>
              <a:t>Another way of reducing diabetes rates would be to offer free genetic testing. According to……</a:t>
            </a:r>
          </a:p>
        </p:txBody>
      </p:sp>
      <p:sp>
        <p:nvSpPr>
          <p:cNvPr id="6" name="Footer Placeholder 4">
            <a:extLst>
              <a:ext uri="{FF2B5EF4-FFF2-40B4-BE49-F238E27FC236}">
                <a16:creationId xmlns:a16="http://schemas.microsoft.com/office/drawing/2014/main" id="{A1F10308-317A-1A45-8CF6-234712DE6B75}"/>
              </a:ext>
            </a:extLst>
          </p:cNvPr>
          <p:cNvSpPr>
            <a:spLocks noGrp="1"/>
          </p:cNvSpPr>
          <p:nvPr>
            <p:ph type="ftr" sz="quarter" idx="11"/>
          </p:nvPr>
        </p:nvSpPr>
        <p:spPr>
          <a:xfrm>
            <a:off x="6363093" y="6255097"/>
            <a:ext cx="5402187" cy="365125"/>
          </a:xfrm>
        </p:spPr>
        <p:txBody>
          <a:bodyPr/>
          <a:lstStyle/>
          <a:p>
            <a:r>
              <a:rPr lang="en-US" dirty="0"/>
              <a:t>UTS HELPS</a:t>
            </a:r>
          </a:p>
        </p:txBody>
      </p:sp>
    </p:spTree>
    <p:extLst>
      <p:ext uri="{BB962C8B-B14F-4D97-AF65-F5344CB8AC3E}">
        <p14:creationId xmlns:p14="http://schemas.microsoft.com/office/powerpoint/2010/main" val="2313669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BA19E-33B0-F947-BDEA-076D6213E06B}"/>
              </a:ext>
            </a:extLst>
          </p:cNvPr>
          <p:cNvSpPr>
            <a:spLocks noGrp="1"/>
          </p:cNvSpPr>
          <p:nvPr>
            <p:ph type="title"/>
          </p:nvPr>
        </p:nvSpPr>
        <p:spPr>
          <a:xfrm>
            <a:off x="497328" y="398956"/>
            <a:ext cx="11419767" cy="1000685"/>
          </a:xfrm>
        </p:spPr>
        <p:txBody>
          <a:bodyPr/>
          <a:lstStyle/>
          <a:p>
            <a:pPr algn="ctr"/>
            <a:r>
              <a:rPr lang="en-AU" sz="4000" b="1" dirty="0">
                <a:solidFill>
                  <a:schemeClr val="accent1">
                    <a:lumMod val="50000"/>
                  </a:schemeClr>
                </a:solidFill>
              </a:rPr>
              <a:t>Paragraph Structure</a:t>
            </a:r>
          </a:p>
        </p:txBody>
      </p:sp>
      <p:sp>
        <p:nvSpPr>
          <p:cNvPr id="17" name="TextBox 16"/>
          <p:cNvSpPr txBox="1"/>
          <p:nvPr/>
        </p:nvSpPr>
        <p:spPr>
          <a:xfrm>
            <a:off x="348449" y="1291570"/>
            <a:ext cx="11416831" cy="4708981"/>
          </a:xfrm>
          <a:prstGeom prst="rect">
            <a:avLst/>
          </a:prstGeom>
          <a:solidFill>
            <a:schemeClr val="bg1">
              <a:lumMod val="95000"/>
            </a:schemeClr>
          </a:solidFill>
        </p:spPr>
        <p:txBody>
          <a:bodyPr wrap="square" rtlCol="0">
            <a:spAutoFit/>
          </a:bodyPr>
          <a:lstStyle/>
          <a:p>
            <a:endParaRPr lang="en-AU" sz="4200" b="1" dirty="0">
              <a:solidFill>
                <a:schemeClr val="accent1"/>
              </a:solidFill>
            </a:endParaRPr>
          </a:p>
          <a:p>
            <a:r>
              <a:rPr lang="en-AU" sz="5400" b="1" dirty="0">
                <a:solidFill>
                  <a:schemeClr val="accent1"/>
                </a:solidFill>
              </a:rPr>
              <a:t>	P</a:t>
            </a:r>
            <a:r>
              <a:rPr lang="en-AU" sz="5400" dirty="0">
                <a:solidFill>
                  <a:schemeClr val="accent1"/>
                </a:solidFill>
              </a:rPr>
              <a:t> = Point (or topic)</a:t>
            </a:r>
          </a:p>
          <a:p>
            <a:r>
              <a:rPr lang="en-AU" sz="5400" b="1" dirty="0">
                <a:solidFill>
                  <a:schemeClr val="accent1"/>
                </a:solidFill>
              </a:rPr>
              <a:t>	E</a:t>
            </a:r>
            <a:r>
              <a:rPr lang="en-AU" sz="5400" dirty="0">
                <a:solidFill>
                  <a:schemeClr val="accent1"/>
                </a:solidFill>
              </a:rPr>
              <a:t> = Evidence and Examples</a:t>
            </a:r>
          </a:p>
          <a:p>
            <a:r>
              <a:rPr lang="en-AU" sz="5400" b="1" dirty="0">
                <a:solidFill>
                  <a:schemeClr val="accent1"/>
                </a:solidFill>
              </a:rPr>
              <a:t>	A </a:t>
            </a:r>
            <a:r>
              <a:rPr lang="en-AU" sz="5400" dirty="0">
                <a:solidFill>
                  <a:schemeClr val="accent1"/>
                </a:solidFill>
              </a:rPr>
              <a:t>= Analysis</a:t>
            </a:r>
            <a:r>
              <a:rPr lang="en-AU" sz="5400" b="1" dirty="0">
                <a:solidFill>
                  <a:schemeClr val="accent1"/>
                </a:solidFill>
              </a:rPr>
              <a:t>	</a:t>
            </a:r>
          </a:p>
          <a:p>
            <a:r>
              <a:rPr lang="en-AU" sz="5400" b="1" dirty="0">
                <a:solidFill>
                  <a:schemeClr val="accent1"/>
                </a:solidFill>
              </a:rPr>
              <a:t>	L</a:t>
            </a:r>
            <a:r>
              <a:rPr lang="en-AU" sz="5400" dirty="0">
                <a:solidFill>
                  <a:schemeClr val="accent1"/>
                </a:solidFill>
              </a:rPr>
              <a:t> = Link to assignment question</a:t>
            </a:r>
          </a:p>
          <a:p>
            <a:endParaRPr lang="en-AU" sz="4200" dirty="0">
              <a:solidFill>
                <a:schemeClr val="accent1"/>
              </a:solidFill>
            </a:endParaRPr>
          </a:p>
        </p:txBody>
      </p:sp>
      <p:sp>
        <p:nvSpPr>
          <p:cNvPr id="11" name="Footer Placeholder 4">
            <a:extLst>
              <a:ext uri="{FF2B5EF4-FFF2-40B4-BE49-F238E27FC236}">
                <a16:creationId xmlns:a16="http://schemas.microsoft.com/office/drawing/2014/main" id="{A1F10308-317A-1A45-8CF6-234712DE6B75}"/>
              </a:ext>
            </a:extLst>
          </p:cNvPr>
          <p:cNvSpPr>
            <a:spLocks noGrp="1"/>
          </p:cNvSpPr>
          <p:nvPr>
            <p:ph type="ftr" sz="quarter" idx="11"/>
          </p:nvPr>
        </p:nvSpPr>
        <p:spPr>
          <a:xfrm>
            <a:off x="6363093" y="6255097"/>
            <a:ext cx="5402187" cy="365125"/>
          </a:xfrm>
        </p:spPr>
        <p:txBody>
          <a:bodyPr/>
          <a:lstStyle/>
          <a:p>
            <a:r>
              <a:rPr lang="en-US" dirty="0"/>
              <a:t>UTS HELPS</a:t>
            </a:r>
          </a:p>
        </p:txBody>
      </p:sp>
    </p:spTree>
    <p:extLst>
      <p:ext uri="{BB962C8B-B14F-4D97-AF65-F5344CB8AC3E}">
        <p14:creationId xmlns:p14="http://schemas.microsoft.com/office/powerpoint/2010/main" val="606901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BA19E-33B0-F947-BDEA-076D6213E06B}"/>
              </a:ext>
            </a:extLst>
          </p:cNvPr>
          <p:cNvSpPr>
            <a:spLocks noGrp="1"/>
          </p:cNvSpPr>
          <p:nvPr>
            <p:ph type="title"/>
          </p:nvPr>
        </p:nvSpPr>
        <p:spPr>
          <a:xfrm>
            <a:off x="497328" y="398956"/>
            <a:ext cx="11419767" cy="1000685"/>
          </a:xfrm>
        </p:spPr>
        <p:txBody>
          <a:bodyPr/>
          <a:lstStyle/>
          <a:p>
            <a:pPr algn="ctr"/>
            <a:r>
              <a:rPr lang="en-AU" sz="4000" b="1" dirty="0">
                <a:solidFill>
                  <a:srgbClr val="FF0000"/>
                </a:solidFill>
              </a:rPr>
              <a:t>P</a:t>
            </a:r>
            <a:r>
              <a:rPr lang="en-AU" sz="4000" b="1" dirty="0">
                <a:solidFill>
                  <a:schemeClr val="accent1">
                    <a:lumMod val="50000"/>
                  </a:schemeClr>
                </a:solidFill>
              </a:rPr>
              <a:t>EAL Paragraph Structure</a:t>
            </a:r>
          </a:p>
        </p:txBody>
      </p:sp>
      <p:sp>
        <p:nvSpPr>
          <p:cNvPr id="4" name="TextBox 3">
            <a:extLst>
              <a:ext uri="{FF2B5EF4-FFF2-40B4-BE49-F238E27FC236}">
                <a16:creationId xmlns:a16="http://schemas.microsoft.com/office/drawing/2014/main" id="{289D28DE-8E75-F249-BBD8-82300AD8FA15}"/>
              </a:ext>
            </a:extLst>
          </p:cNvPr>
          <p:cNvSpPr txBox="1"/>
          <p:nvPr/>
        </p:nvSpPr>
        <p:spPr>
          <a:xfrm>
            <a:off x="494393" y="1362570"/>
            <a:ext cx="11549209" cy="1305165"/>
          </a:xfrm>
          <a:prstGeom prst="rect">
            <a:avLst/>
          </a:prstGeom>
          <a:noFill/>
        </p:spPr>
        <p:txBody>
          <a:bodyPr wrap="square" rtlCol="0">
            <a:spAutoFit/>
          </a:bodyPr>
          <a:lstStyle/>
          <a:p>
            <a:pPr>
              <a:lnSpc>
                <a:spcPct val="150000"/>
              </a:lnSpc>
            </a:pPr>
            <a:r>
              <a:rPr lang="en-AU" sz="2800" dirty="0">
                <a:solidFill>
                  <a:schemeClr val="accent1">
                    <a:lumMod val="50000"/>
                  </a:schemeClr>
                </a:solidFill>
              </a:rPr>
              <a:t>One factor that is frequently discussed with regard to diabetes is lifestyle. </a:t>
            </a:r>
            <a:r>
              <a:rPr lang="en-AU" sz="2800" dirty="0">
                <a:solidFill>
                  <a:schemeClr val="accent2"/>
                </a:solidFill>
              </a:rPr>
              <a:t>[POINT]</a:t>
            </a:r>
          </a:p>
        </p:txBody>
      </p:sp>
      <p:sp>
        <p:nvSpPr>
          <p:cNvPr id="11" name="Footer Placeholder 4">
            <a:extLst>
              <a:ext uri="{FF2B5EF4-FFF2-40B4-BE49-F238E27FC236}">
                <a16:creationId xmlns:a16="http://schemas.microsoft.com/office/drawing/2014/main" id="{A1F10308-317A-1A45-8CF6-234712DE6B75}"/>
              </a:ext>
            </a:extLst>
          </p:cNvPr>
          <p:cNvSpPr>
            <a:spLocks noGrp="1"/>
          </p:cNvSpPr>
          <p:nvPr>
            <p:ph type="ftr" sz="quarter" idx="11"/>
          </p:nvPr>
        </p:nvSpPr>
        <p:spPr>
          <a:xfrm>
            <a:off x="6363093" y="6255097"/>
            <a:ext cx="5402187" cy="365125"/>
          </a:xfrm>
        </p:spPr>
        <p:txBody>
          <a:bodyPr/>
          <a:lstStyle/>
          <a:p>
            <a:r>
              <a:rPr lang="en-US" dirty="0"/>
              <a:t>UTS HELPS</a:t>
            </a:r>
          </a:p>
        </p:txBody>
      </p:sp>
    </p:spTree>
    <p:extLst>
      <p:ext uri="{BB962C8B-B14F-4D97-AF65-F5344CB8AC3E}">
        <p14:creationId xmlns:p14="http://schemas.microsoft.com/office/powerpoint/2010/main" val="8252956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BA19E-33B0-F947-BDEA-076D6213E06B}"/>
              </a:ext>
            </a:extLst>
          </p:cNvPr>
          <p:cNvSpPr>
            <a:spLocks noGrp="1"/>
          </p:cNvSpPr>
          <p:nvPr>
            <p:ph type="title"/>
          </p:nvPr>
        </p:nvSpPr>
        <p:spPr>
          <a:xfrm>
            <a:off x="497328" y="398956"/>
            <a:ext cx="11419767" cy="1000685"/>
          </a:xfrm>
        </p:spPr>
        <p:txBody>
          <a:bodyPr/>
          <a:lstStyle/>
          <a:p>
            <a:pPr algn="ctr"/>
            <a:r>
              <a:rPr lang="en-AU" sz="4000" b="1" dirty="0">
                <a:solidFill>
                  <a:schemeClr val="accent1">
                    <a:lumMod val="50000"/>
                  </a:schemeClr>
                </a:solidFill>
              </a:rPr>
              <a:t>P</a:t>
            </a:r>
            <a:r>
              <a:rPr lang="en-AU" sz="4000" b="1" dirty="0">
                <a:solidFill>
                  <a:srgbClr val="FF0000"/>
                </a:solidFill>
              </a:rPr>
              <a:t>E</a:t>
            </a:r>
            <a:r>
              <a:rPr lang="en-AU" sz="4000" b="1" dirty="0">
                <a:solidFill>
                  <a:schemeClr val="accent1">
                    <a:lumMod val="50000"/>
                  </a:schemeClr>
                </a:solidFill>
              </a:rPr>
              <a:t>AL Paragraph Structure</a:t>
            </a:r>
          </a:p>
        </p:txBody>
      </p:sp>
      <p:sp>
        <p:nvSpPr>
          <p:cNvPr id="4" name="TextBox 3">
            <a:extLst>
              <a:ext uri="{FF2B5EF4-FFF2-40B4-BE49-F238E27FC236}">
                <a16:creationId xmlns:a16="http://schemas.microsoft.com/office/drawing/2014/main" id="{289D28DE-8E75-F249-BBD8-82300AD8FA15}"/>
              </a:ext>
            </a:extLst>
          </p:cNvPr>
          <p:cNvSpPr txBox="1"/>
          <p:nvPr/>
        </p:nvSpPr>
        <p:spPr>
          <a:xfrm>
            <a:off x="494393" y="1362570"/>
            <a:ext cx="11549209" cy="3970318"/>
          </a:xfrm>
          <a:prstGeom prst="rect">
            <a:avLst/>
          </a:prstGeom>
          <a:noFill/>
        </p:spPr>
        <p:txBody>
          <a:bodyPr wrap="square" rtlCol="0">
            <a:spAutoFit/>
          </a:bodyPr>
          <a:lstStyle/>
          <a:p>
            <a:pPr>
              <a:lnSpc>
                <a:spcPct val="150000"/>
              </a:lnSpc>
            </a:pPr>
            <a:r>
              <a:rPr lang="en-AU" sz="2800" dirty="0">
                <a:solidFill>
                  <a:schemeClr val="accent1">
                    <a:lumMod val="50000"/>
                  </a:schemeClr>
                </a:solidFill>
              </a:rPr>
              <a:t>One factor that is frequently discussed with regard to diabetes is lifestyle.</a:t>
            </a:r>
            <a:r>
              <a:rPr lang="en-AU" sz="2800" dirty="0">
                <a:solidFill>
                  <a:schemeClr val="accent2"/>
                </a:solidFill>
              </a:rPr>
              <a:t> </a:t>
            </a:r>
            <a:r>
              <a:rPr lang="en-AU" sz="2800" b="1" dirty="0">
                <a:solidFill>
                  <a:schemeClr val="accent1">
                    <a:lumMod val="50000"/>
                  </a:schemeClr>
                </a:solidFill>
              </a:rPr>
              <a:t>The main lifestyle choice that has been shown to be linked to diabetes is diet, particularly the high consumption of sugar and fats (Edmund, 2019). According to the World Health Organisation, consumption of sugar per capita has doubled over the past 40 years in developed nations (WHO, 2020). </a:t>
            </a:r>
            <a:r>
              <a:rPr lang="en-AU" sz="2800" dirty="0">
                <a:solidFill>
                  <a:schemeClr val="accent2"/>
                </a:solidFill>
              </a:rPr>
              <a:t>[EVIDENCE]</a:t>
            </a:r>
          </a:p>
        </p:txBody>
      </p:sp>
      <p:sp>
        <p:nvSpPr>
          <p:cNvPr id="11" name="Footer Placeholder 4">
            <a:extLst>
              <a:ext uri="{FF2B5EF4-FFF2-40B4-BE49-F238E27FC236}">
                <a16:creationId xmlns:a16="http://schemas.microsoft.com/office/drawing/2014/main" id="{A1F10308-317A-1A45-8CF6-234712DE6B75}"/>
              </a:ext>
            </a:extLst>
          </p:cNvPr>
          <p:cNvSpPr>
            <a:spLocks noGrp="1"/>
          </p:cNvSpPr>
          <p:nvPr>
            <p:ph type="ftr" sz="quarter" idx="11"/>
          </p:nvPr>
        </p:nvSpPr>
        <p:spPr>
          <a:xfrm>
            <a:off x="6363093" y="6255097"/>
            <a:ext cx="5402187" cy="365125"/>
          </a:xfrm>
        </p:spPr>
        <p:txBody>
          <a:bodyPr/>
          <a:lstStyle/>
          <a:p>
            <a:r>
              <a:rPr lang="en-US" dirty="0"/>
              <a:t>UTS HELPS</a:t>
            </a:r>
          </a:p>
        </p:txBody>
      </p:sp>
    </p:spTree>
    <p:extLst>
      <p:ext uri="{BB962C8B-B14F-4D97-AF65-F5344CB8AC3E}">
        <p14:creationId xmlns:p14="http://schemas.microsoft.com/office/powerpoint/2010/main" val="3828314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BA19E-33B0-F947-BDEA-076D6213E06B}"/>
              </a:ext>
            </a:extLst>
          </p:cNvPr>
          <p:cNvSpPr>
            <a:spLocks noGrp="1"/>
          </p:cNvSpPr>
          <p:nvPr>
            <p:ph type="title"/>
          </p:nvPr>
        </p:nvSpPr>
        <p:spPr>
          <a:xfrm>
            <a:off x="497328" y="398956"/>
            <a:ext cx="11419767" cy="1000685"/>
          </a:xfrm>
        </p:spPr>
        <p:txBody>
          <a:bodyPr/>
          <a:lstStyle/>
          <a:p>
            <a:pPr algn="ctr"/>
            <a:r>
              <a:rPr lang="en-AU" sz="4000" b="1" dirty="0">
                <a:solidFill>
                  <a:schemeClr val="accent1">
                    <a:lumMod val="50000"/>
                  </a:schemeClr>
                </a:solidFill>
              </a:rPr>
              <a:t>PE</a:t>
            </a:r>
            <a:r>
              <a:rPr lang="en-AU" sz="4000" b="1" dirty="0">
                <a:solidFill>
                  <a:schemeClr val="accent2"/>
                </a:solidFill>
              </a:rPr>
              <a:t>A</a:t>
            </a:r>
            <a:r>
              <a:rPr lang="en-AU" sz="4000" b="1" dirty="0">
                <a:solidFill>
                  <a:schemeClr val="accent1">
                    <a:lumMod val="50000"/>
                  </a:schemeClr>
                </a:solidFill>
              </a:rPr>
              <a:t>L Paragraph Structure</a:t>
            </a:r>
          </a:p>
        </p:txBody>
      </p:sp>
      <p:sp>
        <p:nvSpPr>
          <p:cNvPr id="4" name="TextBox 3">
            <a:extLst>
              <a:ext uri="{FF2B5EF4-FFF2-40B4-BE49-F238E27FC236}">
                <a16:creationId xmlns:a16="http://schemas.microsoft.com/office/drawing/2014/main" id="{289D28DE-8E75-F249-BBD8-82300AD8FA15}"/>
              </a:ext>
            </a:extLst>
          </p:cNvPr>
          <p:cNvSpPr txBox="1"/>
          <p:nvPr/>
        </p:nvSpPr>
        <p:spPr>
          <a:xfrm>
            <a:off x="444963" y="1236008"/>
            <a:ext cx="11549209" cy="4893647"/>
          </a:xfrm>
          <a:prstGeom prst="rect">
            <a:avLst/>
          </a:prstGeom>
          <a:noFill/>
        </p:spPr>
        <p:txBody>
          <a:bodyPr wrap="square" rtlCol="0">
            <a:spAutoFit/>
          </a:bodyPr>
          <a:lstStyle/>
          <a:p>
            <a:pPr>
              <a:lnSpc>
                <a:spcPct val="150000"/>
              </a:lnSpc>
            </a:pPr>
            <a:r>
              <a:rPr lang="en-AU" sz="2600" dirty="0">
                <a:solidFill>
                  <a:schemeClr val="accent1">
                    <a:lumMod val="50000"/>
                  </a:schemeClr>
                </a:solidFill>
              </a:rPr>
              <a:t>One factor that can cause diabetes is lifestyle. Poor diet is a lifestyle choice that significantly contributes to diabetes, particularly with regard to high consumption of sugar and fats (Edmund, 2019). According to the World Health Organisation, consumption of sugar per capita has doubled over the past 40 years in developed nations (WHO, 2018), which is around the same period that diabetes has increased significantly (Amis, 2020). </a:t>
            </a:r>
            <a:r>
              <a:rPr lang="en-AU" sz="2600" b="1" dirty="0">
                <a:solidFill>
                  <a:schemeClr val="accent1">
                    <a:lumMod val="50000"/>
                  </a:schemeClr>
                </a:solidFill>
              </a:rPr>
              <a:t>It seems highly likely that the increase in rates of diabetes is linked with the massive rise in sugar consumption. </a:t>
            </a:r>
            <a:r>
              <a:rPr lang="en-AU" sz="2600" dirty="0">
                <a:solidFill>
                  <a:schemeClr val="accent2"/>
                </a:solidFill>
              </a:rPr>
              <a:t>[ANALYSIS]</a:t>
            </a:r>
            <a:endParaRPr lang="en-AU" sz="2600" dirty="0">
              <a:solidFill>
                <a:schemeClr val="accent1">
                  <a:lumMod val="50000"/>
                </a:schemeClr>
              </a:solidFill>
            </a:endParaRPr>
          </a:p>
        </p:txBody>
      </p:sp>
    </p:spTree>
    <p:extLst>
      <p:ext uri="{BB962C8B-B14F-4D97-AF65-F5344CB8AC3E}">
        <p14:creationId xmlns:p14="http://schemas.microsoft.com/office/powerpoint/2010/main" val="7659475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AA11B-14BF-6548-992A-91D5A345FF42}"/>
              </a:ext>
            </a:extLst>
          </p:cNvPr>
          <p:cNvSpPr>
            <a:spLocks noGrp="1"/>
          </p:cNvSpPr>
          <p:nvPr>
            <p:ph type="ctrTitle"/>
          </p:nvPr>
        </p:nvSpPr>
        <p:spPr>
          <a:xfrm>
            <a:off x="433093" y="1730309"/>
            <a:ext cx="7574314" cy="2773479"/>
          </a:xfrm>
        </p:spPr>
        <p:txBody>
          <a:bodyPr/>
          <a:lstStyle/>
          <a:p>
            <a:r>
              <a:rPr lang="en-US" sz="4400" b="1" dirty="0"/>
              <a:t>Workshop Objectives</a:t>
            </a:r>
            <a:endParaRPr lang="en-US" sz="4400" b="1" dirty="0">
              <a:solidFill>
                <a:schemeClr val="bg1"/>
              </a:solidFill>
            </a:endParaRPr>
          </a:p>
        </p:txBody>
      </p:sp>
      <p:sp>
        <p:nvSpPr>
          <p:cNvPr id="3" name="Subtitle 2">
            <a:extLst>
              <a:ext uri="{FF2B5EF4-FFF2-40B4-BE49-F238E27FC236}">
                <a16:creationId xmlns:a16="http://schemas.microsoft.com/office/drawing/2014/main" id="{F94E1A75-FE14-6846-BE5B-20C4B6B4FC6A}"/>
              </a:ext>
            </a:extLst>
          </p:cNvPr>
          <p:cNvSpPr>
            <a:spLocks noGrp="1"/>
          </p:cNvSpPr>
          <p:nvPr>
            <p:ph type="subTitle" idx="1"/>
          </p:nvPr>
        </p:nvSpPr>
        <p:spPr>
          <a:xfrm>
            <a:off x="460214" y="2946069"/>
            <a:ext cx="6259083" cy="3115437"/>
          </a:xfrm>
        </p:spPr>
        <p:txBody>
          <a:bodyPr/>
          <a:lstStyle/>
          <a:p>
            <a:pPr marL="514350" indent="-514350">
              <a:lnSpc>
                <a:spcPct val="100000"/>
              </a:lnSpc>
              <a:buAutoNum type="arabicPeriod"/>
            </a:pPr>
            <a:r>
              <a:rPr lang="en-AU" sz="3200" dirty="0"/>
              <a:t>To understand the process of developing a strong argument.</a:t>
            </a:r>
          </a:p>
          <a:p>
            <a:pPr marL="514350" indent="-514350">
              <a:lnSpc>
                <a:spcPct val="100000"/>
              </a:lnSpc>
              <a:buAutoNum type="arabicPeriod"/>
            </a:pPr>
            <a:endParaRPr lang="en-AU" sz="4400" dirty="0"/>
          </a:p>
          <a:p>
            <a:pPr marL="514350" indent="-514350">
              <a:lnSpc>
                <a:spcPct val="100000"/>
              </a:lnSpc>
              <a:buAutoNum type="arabicPeriod"/>
            </a:pPr>
            <a:r>
              <a:rPr lang="en-AU" sz="3200" dirty="0"/>
              <a:t>To analyse the structure of a strong argument.</a:t>
            </a:r>
          </a:p>
        </p:txBody>
      </p:sp>
    </p:spTree>
    <p:extLst>
      <p:ext uri="{BB962C8B-B14F-4D97-AF65-F5344CB8AC3E}">
        <p14:creationId xmlns:p14="http://schemas.microsoft.com/office/powerpoint/2010/main" val="2306038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BA19E-33B0-F947-BDEA-076D6213E06B}"/>
              </a:ext>
            </a:extLst>
          </p:cNvPr>
          <p:cNvSpPr>
            <a:spLocks noGrp="1"/>
          </p:cNvSpPr>
          <p:nvPr>
            <p:ph type="title"/>
          </p:nvPr>
        </p:nvSpPr>
        <p:spPr>
          <a:xfrm>
            <a:off x="497328" y="398956"/>
            <a:ext cx="11419767" cy="1000685"/>
          </a:xfrm>
        </p:spPr>
        <p:txBody>
          <a:bodyPr/>
          <a:lstStyle/>
          <a:p>
            <a:pPr algn="ctr"/>
            <a:r>
              <a:rPr lang="en-AU" sz="4000" b="1" dirty="0">
                <a:solidFill>
                  <a:schemeClr val="accent1">
                    <a:lumMod val="50000"/>
                  </a:schemeClr>
                </a:solidFill>
              </a:rPr>
              <a:t>PEA</a:t>
            </a:r>
            <a:r>
              <a:rPr lang="en-AU" sz="4000" b="1" dirty="0">
                <a:solidFill>
                  <a:schemeClr val="accent2"/>
                </a:solidFill>
              </a:rPr>
              <a:t>L</a:t>
            </a:r>
            <a:r>
              <a:rPr lang="en-AU" sz="4000" b="1" dirty="0">
                <a:solidFill>
                  <a:schemeClr val="accent1">
                    <a:lumMod val="50000"/>
                  </a:schemeClr>
                </a:solidFill>
              </a:rPr>
              <a:t> Paragraph Structure</a:t>
            </a:r>
          </a:p>
        </p:txBody>
      </p:sp>
      <p:sp>
        <p:nvSpPr>
          <p:cNvPr id="4" name="TextBox 3">
            <a:extLst>
              <a:ext uri="{FF2B5EF4-FFF2-40B4-BE49-F238E27FC236}">
                <a16:creationId xmlns:a16="http://schemas.microsoft.com/office/drawing/2014/main" id="{289D28DE-8E75-F249-BBD8-82300AD8FA15}"/>
              </a:ext>
            </a:extLst>
          </p:cNvPr>
          <p:cNvSpPr txBox="1"/>
          <p:nvPr/>
        </p:nvSpPr>
        <p:spPr>
          <a:xfrm>
            <a:off x="444963" y="1236008"/>
            <a:ext cx="11549209" cy="5379165"/>
          </a:xfrm>
          <a:prstGeom prst="rect">
            <a:avLst/>
          </a:prstGeom>
          <a:noFill/>
        </p:spPr>
        <p:txBody>
          <a:bodyPr wrap="square" rtlCol="0">
            <a:spAutoFit/>
          </a:bodyPr>
          <a:lstStyle/>
          <a:p>
            <a:pPr>
              <a:lnSpc>
                <a:spcPct val="150000"/>
              </a:lnSpc>
            </a:pPr>
            <a:r>
              <a:rPr lang="en-AU" sz="2600" dirty="0">
                <a:solidFill>
                  <a:schemeClr val="accent1">
                    <a:lumMod val="50000"/>
                  </a:schemeClr>
                </a:solidFill>
              </a:rPr>
              <a:t>One factor that can cause diabetes is lifestyle. Poor diet is a lifestyle choice that significantly contributes to diabetes, particularly with regard to high consumption of sugar and fats (Edmund, 2019). According to the World Health Organisation, consumption of sugar per capita has doubled over the past 40 years in developed nations (WHO, 2018), which is around the same period that diabetes has increased significantly (Amis, 2020). It seems highly likely that the increase in rates of diabetes is linked with the massive rise in sugar consumption. </a:t>
            </a:r>
            <a:r>
              <a:rPr lang="en-AU" sz="2400" b="1" dirty="0">
                <a:solidFill>
                  <a:schemeClr val="accent1">
                    <a:lumMod val="50000"/>
                  </a:schemeClr>
                </a:solidFill>
              </a:rPr>
              <a:t>It is clear, therefore, that diet needs to be considered when addressing diabetes rates. </a:t>
            </a:r>
            <a:r>
              <a:rPr lang="en-AU" sz="2400" dirty="0">
                <a:solidFill>
                  <a:schemeClr val="accent2"/>
                </a:solidFill>
              </a:rPr>
              <a:t>[LINK TO TOPIC]</a:t>
            </a:r>
            <a:endParaRPr lang="en-AU" sz="2600" dirty="0">
              <a:solidFill>
                <a:schemeClr val="accent1">
                  <a:lumMod val="50000"/>
                </a:schemeClr>
              </a:solidFill>
            </a:endParaRPr>
          </a:p>
        </p:txBody>
      </p:sp>
    </p:spTree>
    <p:extLst>
      <p:ext uri="{BB962C8B-B14F-4D97-AF65-F5344CB8AC3E}">
        <p14:creationId xmlns:p14="http://schemas.microsoft.com/office/powerpoint/2010/main" val="19807167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BA19E-33B0-F947-BDEA-076D6213E06B}"/>
              </a:ext>
            </a:extLst>
          </p:cNvPr>
          <p:cNvSpPr>
            <a:spLocks noGrp="1"/>
          </p:cNvSpPr>
          <p:nvPr>
            <p:ph type="title"/>
          </p:nvPr>
        </p:nvSpPr>
        <p:spPr>
          <a:xfrm>
            <a:off x="497328" y="398956"/>
            <a:ext cx="11419767" cy="1000685"/>
          </a:xfrm>
        </p:spPr>
        <p:txBody>
          <a:bodyPr/>
          <a:lstStyle/>
          <a:p>
            <a:pPr algn="ctr"/>
            <a:r>
              <a:rPr lang="en-AU" sz="4000" b="1" dirty="0">
                <a:solidFill>
                  <a:schemeClr val="accent1">
                    <a:lumMod val="50000"/>
                  </a:schemeClr>
                </a:solidFill>
              </a:rPr>
              <a:t>Alternative Paragraph Structure</a:t>
            </a:r>
          </a:p>
        </p:txBody>
      </p:sp>
      <p:sp>
        <p:nvSpPr>
          <p:cNvPr id="4" name="TextBox 3">
            <a:extLst>
              <a:ext uri="{FF2B5EF4-FFF2-40B4-BE49-F238E27FC236}">
                <a16:creationId xmlns:a16="http://schemas.microsoft.com/office/drawing/2014/main" id="{289D28DE-8E75-F249-BBD8-82300AD8FA15}"/>
              </a:ext>
            </a:extLst>
          </p:cNvPr>
          <p:cNvSpPr txBox="1"/>
          <p:nvPr/>
        </p:nvSpPr>
        <p:spPr>
          <a:xfrm>
            <a:off x="345989" y="1388408"/>
            <a:ext cx="11648183" cy="4455835"/>
          </a:xfrm>
          <a:prstGeom prst="rect">
            <a:avLst/>
          </a:prstGeom>
          <a:noFill/>
        </p:spPr>
        <p:txBody>
          <a:bodyPr wrap="square" rtlCol="0">
            <a:spAutoFit/>
          </a:bodyPr>
          <a:lstStyle/>
          <a:p>
            <a:pPr>
              <a:lnSpc>
                <a:spcPct val="150000"/>
              </a:lnSpc>
            </a:pPr>
            <a:r>
              <a:rPr lang="en-AU" sz="2400" dirty="0">
                <a:solidFill>
                  <a:schemeClr val="accent1">
                    <a:lumMod val="50000"/>
                  </a:schemeClr>
                </a:solidFill>
              </a:rPr>
              <a:t>Not all experts agree about the link between sugar consumption and diabetes. A study by Smith (2018) suggested that rates of diabetes were increasing before sugar consumption began to increase in developed nations. However, this study has been discredited by a number of experts who point out its flawed methodology (Mings, 2019; Warren, 2020) in measuring sugar consumption. Indeed, almost 90% of studies conducted into the connection between sugar consumption and diabetes show a conclusive link (WHO, 2020). It would therefore seem that in order to reduce the rate of diabetes, attention needs to be paid to lifestyle factors such as diet.</a:t>
            </a:r>
            <a:endParaRPr lang="en-AU" sz="2600" dirty="0">
              <a:solidFill>
                <a:schemeClr val="accent2"/>
              </a:solidFill>
            </a:endParaRPr>
          </a:p>
        </p:txBody>
      </p:sp>
      <p:sp>
        <p:nvSpPr>
          <p:cNvPr id="9" name="Footer Placeholder 4">
            <a:extLst>
              <a:ext uri="{FF2B5EF4-FFF2-40B4-BE49-F238E27FC236}">
                <a16:creationId xmlns:a16="http://schemas.microsoft.com/office/drawing/2014/main" id="{A1F10308-317A-1A45-8CF6-234712DE6B75}"/>
              </a:ext>
            </a:extLst>
          </p:cNvPr>
          <p:cNvSpPr>
            <a:spLocks noGrp="1"/>
          </p:cNvSpPr>
          <p:nvPr>
            <p:ph type="ftr" sz="quarter" idx="11"/>
          </p:nvPr>
        </p:nvSpPr>
        <p:spPr>
          <a:xfrm>
            <a:off x="6363093" y="6255097"/>
            <a:ext cx="5402187" cy="365125"/>
          </a:xfrm>
        </p:spPr>
        <p:txBody>
          <a:bodyPr/>
          <a:lstStyle/>
          <a:p>
            <a:r>
              <a:rPr lang="en-US" dirty="0"/>
              <a:t>UTS HELPS</a:t>
            </a:r>
          </a:p>
        </p:txBody>
      </p:sp>
    </p:spTree>
    <p:extLst>
      <p:ext uri="{BB962C8B-B14F-4D97-AF65-F5344CB8AC3E}">
        <p14:creationId xmlns:p14="http://schemas.microsoft.com/office/powerpoint/2010/main" val="3487124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BA19E-33B0-F947-BDEA-076D6213E06B}"/>
              </a:ext>
            </a:extLst>
          </p:cNvPr>
          <p:cNvSpPr>
            <a:spLocks noGrp="1"/>
          </p:cNvSpPr>
          <p:nvPr>
            <p:ph type="title"/>
          </p:nvPr>
        </p:nvSpPr>
        <p:spPr>
          <a:xfrm>
            <a:off x="497328" y="398956"/>
            <a:ext cx="11419767" cy="1000685"/>
          </a:xfrm>
        </p:spPr>
        <p:txBody>
          <a:bodyPr/>
          <a:lstStyle/>
          <a:p>
            <a:pPr algn="ctr"/>
            <a:r>
              <a:rPr lang="en-AU" sz="4000" b="1" dirty="0">
                <a:solidFill>
                  <a:schemeClr val="accent1">
                    <a:lumMod val="50000"/>
                  </a:schemeClr>
                </a:solidFill>
              </a:rPr>
              <a:t>Alternative Paragraph Structure</a:t>
            </a:r>
          </a:p>
        </p:txBody>
      </p:sp>
      <p:sp>
        <p:nvSpPr>
          <p:cNvPr id="4" name="TextBox 3">
            <a:extLst>
              <a:ext uri="{FF2B5EF4-FFF2-40B4-BE49-F238E27FC236}">
                <a16:creationId xmlns:a16="http://schemas.microsoft.com/office/drawing/2014/main" id="{289D28DE-8E75-F249-BBD8-82300AD8FA15}"/>
              </a:ext>
            </a:extLst>
          </p:cNvPr>
          <p:cNvSpPr txBox="1"/>
          <p:nvPr/>
        </p:nvSpPr>
        <p:spPr>
          <a:xfrm>
            <a:off x="345989" y="1388408"/>
            <a:ext cx="11648183" cy="4455835"/>
          </a:xfrm>
          <a:prstGeom prst="rect">
            <a:avLst/>
          </a:prstGeom>
          <a:noFill/>
        </p:spPr>
        <p:txBody>
          <a:bodyPr wrap="square" rtlCol="0">
            <a:spAutoFit/>
          </a:bodyPr>
          <a:lstStyle/>
          <a:p>
            <a:pPr>
              <a:lnSpc>
                <a:spcPct val="150000"/>
              </a:lnSpc>
            </a:pPr>
            <a:r>
              <a:rPr lang="en-AU" sz="2400" dirty="0">
                <a:solidFill>
                  <a:schemeClr val="accent1">
                    <a:lumMod val="50000"/>
                  </a:schemeClr>
                </a:solidFill>
              </a:rPr>
              <a:t>Not all experts agree about the link between sugar consumption and diabetes. </a:t>
            </a:r>
            <a:r>
              <a:rPr lang="en-AU" sz="2400" b="1" dirty="0">
                <a:solidFill>
                  <a:schemeClr val="accent2"/>
                </a:solidFill>
              </a:rPr>
              <a:t>A study by Smith (2018) suggested that rates of diabetes were increasing before sugar consumption began to increase in developed nations. </a:t>
            </a:r>
            <a:r>
              <a:rPr lang="en-AU" sz="2400" dirty="0">
                <a:solidFill>
                  <a:schemeClr val="accent1">
                    <a:lumMod val="50000"/>
                  </a:schemeClr>
                </a:solidFill>
              </a:rPr>
              <a:t>However, this study has been discredited by a number of experts who point out its flawed methodology (Mings, 2019; Warren, 2020) in measuring sugar consumption. Indeed, almost 90% of studies conducted into the connection between sugar consumption and diabetes show a conclusive link (WHO, 2020). It would therefore seem that in order to reduce the rate of diabetes, attention needs to be paid to lifestyle factors such as diet.</a:t>
            </a:r>
            <a:endParaRPr lang="en-AU" sz="2600" dirty="0">
              <a:solidFill>
                <a:schemeClr val="accent2"/>
              </a:solidFill>
            </a:endParaRPr>
          </a:p>
        </p:txBody>
      </p:sp>
      <p:sp>
        <p:nvSpPr>
          <p:cNvPr id="9" name="Footer Placeholder 4">
            <a:extLst>
              <a:ext uri="{FF2B5EF4-FFF2-40B4-BE49-F238E27FC236}">
                <a16:creationId xmlns:a16="http://schemas.microsoft.com/office/drawing/2014/main" id="{A1F10308-317A-1A45-8CF6-234712DE6B75}"/>
              </a:ext>
            </a:extLst>
          </p:cNvPr>
          <p:cNvSpPr>
            <a:spLocks noGrp="1"/>
          </p:cNvSpPr>
          <p:nvPr>
            <p:ph type="ftr" sz="quarter" idx="11"/>
          </p:nvPr>
        </p:nvSpPr>
        <p:spPr>
          <a:xfrm>
            <a:off x="6363093" y="6255097"/>
            <a:ext cx="5402187" cy="365125"/>
          </a:xfrm>
        </p:spPr>
        <p:txBody>
          <a:bodyPr/>
          <a:lstStyle/>
          <a:p>
            <a:r>
              <a:rPr lang="en-US" dirty="0"/>
              <a:t>UTS HELPS</a:t>
            </a:r>
          </a:p>
        </p:txBody>
      </p:sp>
    </p:spTree>
    <p:extLst>
      <p:ext uri="{BB962C8B-B14F-4D97-AF65-F5344CB8AC3E}">
        <p14:creationId xmlns:p14="http://schemas.microsoft.com/office/powerpoint/2010/main" val="10564902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BA19E-33B0-F947-BDEA-076D6213E06B}"/>
              </a:ext>
            </a:extLst>
          </p:cNvPr>
          <p:cNvSpPr>
            <a:spLocks noGrp="1"/>
          </p:cNvSpPr>
          <p:nvPr>
            <p:ph type="title"/>
          </p:nvPr>
        </p:nvSpPr>
        <p:spPr>
          <a:xfrm>
            <a:off x="497328" y="398956"/>
            <a:ext cx="11419767" cy="1000685"/>
          </a:xfrm>
        </p:spPr>
        <p:txBody>
          <a:bodyPr/>
          <a:lstStyle/>
          <a:p>
            <a:pPr algn="ctr"/>
            <a:r>
              <a:rPr lang="en-AU" sz="4000" b="1" dirty="0">
                <a:solidFill>
                  <a:schemeClr val="accent1">
                    <a:lumMod val="50000"/>
                  </a:schemeClr>
                </a:solidFill>
              </a:rPr>
              <a:t>Alternative Paragraph Structure</a:t>
            </a:r>
          </a:p>
        </p:txBody>
      </p:sp>
      <p:sp>
        <p:nvSpPr>
          <p:cNvPr id="4" name="TextBox 3">
            <a:extLst>
              <a:ext uri="{FF2B5EF4-FFF2-40B4-BE49-F238E27FC236}">
                <a16:creationId xmlns:a16="http://schemas.microsoft.com/office/drawing/2014/main" id="{289D28DE-8E75-F249-BBD8-82300AD8FA15}"/>
              </a:ext>
            </a:extLst>
          </p:cNvPr>
          <p:cNvSpPr txBox="1"/>
          <p:nvPr/>
        </p:nvSpPr>
        <p:spPr>
          <a:xfrm>
            <a:off x="345989" y="1388408"/>
            <a:ext cx="11648183" cy="5009833"/>
          </a:xfrm>
          <a:prstGeom prst="rect">
            <a:avLst/>
          </a:prstGeom>
          <a:noFill/>
        </p:spPr>
        <p:txBody>
          <a:bodyPr wrap="square" rtlCol="0">
            <a:spAutoFit/>
          </a:bodyPr>
          <a:lstStyle/>
          <a:p>
            <a:pPr>
              <a:lnSpc>
                <a:spcPct val="150000"/>
              </a:lnSpc>
            </a:pPr>
            <a:r>
              <a:rPr lang="en-AU" sz="2400" dirty="0">
                <a:solidFill>
                  <a:schemeClr val="accent1">
                    <a:lumMod val="50000"/>
                  </a:schemeClr>
                </a:solidFill>
              </a:rPr>
              <a:t>Not all experts agree about the link between sugar consumption and diabetes. A study by Smith (2018) suggested that rates of diabetes were increasing before sugar consumption began to increase in developed nations. </a:t>
            </a:r>
            <a:r>
              <a:rPr lang="en-AU" sz="2400" b="1" dirty="0">
                <a:solidFill>
                  <a:schemeClr val="accent2"/>
                </a:solidFill>
              </a:rPr>
              <a:t>However, this study has been discredited by a number of experts who point out its flawed methodology (Mings, 2019; Warren, 2020) in measuring sugar consumption. </a:t>
            </a:r>
            <a:r>
              <a:rPr lang="en-AU" sz="2400" dirty="0">
                <a:solidFill>
                  <a:schemeClr val="accent1">
                    <a:lumMod val="50000"/>
                  </a:schemeClr>
                </a:solidFill>
              </a:rPr>
              <a:t>Indeed, almost 90% of studies conducted into the connection between sugar consumption and diabetes show a conclusive link (WHO, 2020). It would therefore seem that in order to reduce the rate of diabetes, attention needs to be paid to lifestyle factors such as diet.</a:t>
            </a:r>
            <a:endParaRPr lang="en-AU" sz="2600" dirty="0">
              <a:solidFill>
                <a:schemeClr val="accent2"/>
              </a:solidFill>
            </a:endParaRPr>
          </a:p>
        </p:txBody>
      </p:sp>
      <p:sp>
        <p:nvSpPr>
          <p:cNvPr id="9" name="Footer Placeholder 4">
            <a:extLst>
              <a:ext uri="{FF2B5EF4-FFF2-40B4-BE49-F238E27FC236}">
                <a16:creationId xmlns:a16="http://schemas.microsoft.com/office/drawing/2014/main" id="{A1F10308-317A-1A45-8CF6-234712DE6B75}"/>
              </a:ext>
            </a:extLst>
          </p:cNvPr>
          <p:cNvSpPr>
            <a:spLocks noGrp="1"/>
          </p:cNvSpPr>
          <p:nvPr>
            <p:ph type="ftr" sz="quarter" idx="11"/>
          </p:nvPr>
        </p:nvSpPr>
        <p:spPr>
          <a:xfrm>
            <a:off x="6363093" y="6255097"/>
            <a:ext cx="5402187" cy="365125"/>
          </a:xfrm>
        </p:spPr>
        <p:txBody>
          <a:bodyPr/>
          <a:lstStyle/>
          <a:p>
            <a:r>
              <a:rPr lang="en-US" dirty="0"/>
              <a:t>UTS HELPS</a:t>
            </a:r>
          </a:p>
        </p:txBody>
      </p:sp>
    </p:spTree>
    <p:extLst>
      <p:ext uri="{BB962C8B-B14F-4D97-AF65-F5344CB8AC3E}">
        <p14:creationId xmlns:p14="http://schemas.microsoft.com/office/powerpoint/2010/main" val="28058569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BA19E-33B0-F947-BDEA-076D6213E06B}"/>
              </a:ext>
            </a:extLst>
          </p:cNvPr>
          <p:cNvSpPr>
            <a:spLocks noGrp="1"/>
          </p:cNvSpPr>
          <p:nvPr>
            <p:ph type="title"/>
          </p:nvPr>
        </p:nvSpPr>
        <p:spPr>
          <a:xfrm>
            <a:off x="497328" y="398956"/>
            <a:ext cx="11419767" cy="1000685"/>
          </a:xfrm>
        </p:spPr>
        <p:txBody>
          <a:bodyPr/>
          <a:lstStyle/>
          <a:p>
            <a:pPr algn="ctr"/>
            <a:r>
              <a:rPr lang="en-AU" sz="4000" b="1" dirty="0">
                <a:solidFill>
                  <a:schemeClr val="accent1">
                    <a:lumMod val="50000"/>
                  </a:schemeClr>
                </a:solidFill>
              </a:rPr>
              <a:t>Alternative Paragraph Structure</a:t>
            </a:r>
          </a:p>
        </p:txBody>
      </p:sp>
      <p:sp>
        <p:nvSpPr>
          <p:cNvPr id="4" name="TextBox 3">
            <a:extLst>
              <a:ext uri="{FF2B5EF4-FFF2-40B4-BE49-F238E27FC236}">
                <a16:creationId xmlns:a16="http://schemas.microsoft.com/office/drawing/2014/main" id="{289D28DE-8E75-F249-BBD8-82300AD8FA15}"/>
              </a:ext>
            </a:extLst>
          </p:cNvPr>
          <p:cNvSpPr txBox="1"/>
          <p:nvPr/>
        </p:nvSpPr>
        <p:spPr>
          <a:xfrm>
            <a:off x="345989" y="1307726"/>
            <a:ext cx="11648183" cy="5009833"/>
          </a:xfrm>
          <a:prstGeom prst="rect">
            <a:avLst/>
          </a:prstGeom>
          <a:noFill/>
        </p:spPr>
        <p:txBody>
          <a:bodyPr wrap="square" rtlCol="0">
            <a:spAutoFit/>
          </a:bodyPr>
          <a:lstStyle/>
          <a:p>
            <a:pPr>
              <a:lnSpc>
                <a:spcPct val="150000"/>
              </a:lnSpc>
            </a:pPr>
            <a:r>
              <a:rPr lang="en-AU" sz="2400" dirty="0">
                <a:solidFill>
                  <a:schemeClr val="accent1">
                    <a:lumMod val="50000"/>
                  </a:schemeClr>
                </a:solidFill>
              </a:rPr>
              <a:t>Not all experts agree about the link between sugar consumption and diabetes. A study by Smith (2018) suggested that rates of diabetes were increasing before sugar consumption began to increase in developed nations. However, this study has been discredited by a number of experts who point out its flawed methodology (Mings, 2019; Warren, 2020) in measuring sugar consumption. </a:t>
            </a:r>
            <a:r>
              <a:rPr lang="en-AU" sz="2400" b="1" dirty="0">
                <a:solidFill>
                  <a:schemeClr val="accent2"/>
                </a:solidFill>
              </a:rPr>
              <a:t>Indeed, almost 90% of studies conducted into the connection between sugar consumption and diabetes show a conclusive link (WHO, 2020). It would therefore seem that in order to reduce the rate of diabetes, attention needs to be paid to lifestyle factors such as diet.</a:t>
            </a:r>
            <a:endParaRPr lang="en-AU" sz="2600" b="1" dirty="0">
              <a:solidFill>
                <a:schemeClr val="accent2"/>
              </a:solidFill>
            </a:endParaRPr>
          </a:p>
        </p:txBody>
      </p:sp>
      <p:sp>
        <p:nvSpPr>
          <p:cNvPr id="9" name="Footer Placeholder 4">
            <a:extLst>
              <a:ext uri="{FF2B5EF4-FFF2-40B4-BE49-F238E27FC236}">
                <a16:creationId xmlns:a16="http://schemas.microsoft.com/office/drawing/2014/main" id="{A1F10308-317A-1A45-8CF6-234712DE6B75}"/>
              </a:ext>
            </a:extLst>
          </p:cNvPr>
          <p:cNvSpPr>
            <a:spLocks noGrp="1"/>
          </p:cNvSpPr>
          <p:nvPr>
            <p:ph type="ftr" sz="quarter" idx="11"/>
          </p:nvPr>
        </p:nvSpPr>
        <p:spPr>
          <a:xfrm>
            <a:off x="6363093" y="6255097"/>
            <a:ext cx="5402187" cy="365125"/>
          </a:xfrm>
        </p:spPr>
        <p:txBody>
          <a:bodyPr/>
          <a:lstStyle/>
          <a:p>
            <a:r>
              <a:rPr lang="en-US" dirty="0"/>
              <a:t>UTS HELPS</a:t>
            </a:r>
          </a:p>
        </p:txBody>
      </p:sp>
    </p:spTree>
    <p:extLst>
      <p:ext uri="{BB962C8B-B14F-4D97-AF65-F5344CB8AC3E}">
        <p14:creationId xmlns:p14="http://schemas.microsoft.com/office/powerpoint/2010/main" val="42512860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98A45917-94C9-A640-9097-F36BC4F6CDFA}"/>
              </a:ext>
            </a:extLst>
          </p:cNvPr>
          <p:cNvSpPr>
            <a:spLocks noGrp="1"/>
          </p:cNvSpPr>
          <p:nvPr>
            <p:ph type="subTitle" idx="1"/>
          </p:nvPr>
        </p:nvSpPr>
        <p:spPr>
          <a:xfrm>
            <a:off x="6791190" y="1477332"/>
            <a:ext cx="4545992" cy="3610098"/>
          </a:xfrm>
        </p:spPr>
        <p:txBody>
          <a:bodyPr/>
          <a:lstStyle/>
          <a:p>
            <a:r>
              <a:rPr lang="en-AU" sz="5400" b="1" dirty="0"/>
              <a:t>5. Link your ideas</a:t>
            </a:r>
            <a:endParaRPr lang="en-US" sz="5400" dirty="0"/>
          </a:p>
        </p:txBody>
      </p:sp>
      <p:sp>
        <p:nvSpPr>
          <p:cNvPr id="5" name="Footer Placeholder 4">
            <a:extLst>
              <a:ext uri="{FF2B5EF4-FFF2-40B4-BE49-F238E27FC236}">
                <a16:creationId xmlns:a16="http://schemas.microsoft.com/office/drawing/2014/main" id="{A1F10308-317A-1A45-8CF6-234712DE6B75}"/>
              </a:ext>
            </a:extLst>
          </p:cNvPr>
          <p:cNvSpPr>
            <a:spLocks noGrp="1"/>
          </p:cNvSpPr>
          <p:nvPr>
            <p:ph type="ftr" sz="quarter" idx="11"/>
          </p:nvPr>
        </p:nvSpPr>
        <p:spPr/>
        <p:txBody>
          <a:bodyPr/>
          <a:lstStyle/>
          <a:p>
            <a:r>
              <a:rPr lang="en-US" dirty="0"/>
              <a:t>UTS HELPS</a:t>
            </a:r>
          </a:p>
        </p:txBody>
      </p:sp>
      <p:sp>
        <p:nvSpPr>
          <p:cNvPr id="2" name="TextBox 1"/>
          <p:cNvSpPr txBox="1"/>
          <p:nvPr/>
        </p:nvSpPr>
        <p:spPr>
          <a:xfrm>
            <a:off x="1000897" y="2251329"/>
            <a:ext cx="4851263" cy="2062103"/>
          </a:xfrm>
          <a:prstGeom prst="rect">
            <a:avLst/>
          </a:prstGeom>
          <a:noFill/>
        </p:spPr>
        <p:txBody>
          <a:bodyPr wrap="square" rtlCol="0">
            <a:spAutoFit/>
          </a:bodyPr>
          <a:lstStyle/>
          <a:p>
            <a:r>
              <a:rPr lang="en-AU" sz="3200" dirty="0">
                <a:solidFill>
                  <a:schemeClr val="accent1">
                    <a:lumMod val="50000"/>
                  </a:schemeClr>
                </a:solidFill>
              </a:rPr>
              <a:t>Using </a:t>
            </a:r>
            <a:r>
              <a:rPr lang="en-AU" sz="3200" b="1" dirty="0">
                <a:solidFill>
                  <a:schemeClr val="accent1">
                    <a:lumMod val="50000"/>
                  </a:schemeClr>
                </a:solidFill>
              </a:rPr>
              <a:t>transition signals </a:t>
            </a:r>
            <a:r>
              <a:rPr lang="en-AU" sz="3200" dirty="0">
                <a:solidFill>
                  <a:schemeClr val="accent1">
                    <a:lumMod val="50000"/>
                  </a:schemeClr>
                </a:solidFill>
              </a:rPr>
              <a:t>also</a:t>
            </a:r>
            <a:r>
              <a:rPr lang="en-AU" sz="3200" b="1" dirty="0">
                <a:solidFill>
                  <a:schemeClr val="accent1">
                    <a:lumMod val="50000"/>
                  </a:schemeClr>
                </a:solidFill>
              </a:rPr>
              <a:t> </a:t>
            </a:r>
            <a:r>
              <a:rPr lang="en-AU" sz="3200" dirty="0">
                <a:solidFill>
                  <a:schemeClr val="accent1">
                    <a:lumMod val="50000"/>
                  </a:schemeClr>
                </a:solidFill>
              </a:rPr>
              <a:t>helps guide the reader through your argument.</a:t>
            </a:r>
          </a:p>
        </p:txBody>
      </p:sp>
    </p:spTree>
    <p:extLst>
      <p:ext uri="{BB962C8B-B14F-4D97-AF65-F5344CB8AC3E}">
        <p14:creationId xmlns:p14="http://schemas.microsoft.com/office/powerpoint/2010/main" val="3614691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B1F8F-5954-0D40-85C0-D7796DBCBA38}"/>
              </a:ext>
            </a:extLst>
          </p:cNvPr>
          <p:cNvSpPr>
            <a:spLocks noGrp="1"/>
          </p:cNvSpPr>
          <p:nvPr>
            <p:ph type="title"/>
          </p:nvPr>
        </p:nvSpPr>
        <p:spPr>
          <a:xfrm>
            <a:off x="970754" y="296722"/>
            <a:ext cx="10326658" cy="717692"/>
          </a:xfrm>
        </p:spPr>
        <p:txBody>
          <a:bodyPr/>
          <a:lstStyle/>
          <a:p>
            <a:pPr algn="ctr"/>
            <a:r>
              <a:rPr lang="en-AU" sz="4000" b="1" dirty="0">
                <a:solidFill>
                  <a:schemeClr val="accent1">
                    <a:lumMod val="50000"/>
                  </a:schemeClr>
                </a:solidFill>
              </a:rPr>
              <a:t>Transition signals</a:t>
            </a:r>
            <a:endParaRPr lang="en-AU" sz="4000" dirty="0"/>
          </a:p>
        </p:txBody>
      </p:sp>
      <p:sp>
        <p:nvSpPr>
          <p:cNvPr id="3" name="TextBox 2"/>
          <p:cNvSpPr txBox="1"/>
          <p:nvPr/>
        </p:nvSpPr>
        <p:spPr>
          <a:xfrm>
            <a:off x="970754" y="1463040"/>
            <a:ext cx="10649160" cy="4062651"/>
          </a:xfrm>
          <a:prstGeom prst="rect">
            <a:avLst/>
          </a:prstGeom>
          <a:noFill/>
        </p:spPr>
        <p:txBody>
          <a:bodyPr wrap="square" rtlCol="0">
            <a:spAutoFit/>
          </a:bodyPr>
          <a:lstStyle/>
          <a:p>
            <a:r>
              <a:rPr lang="en-AU" sz="2400" dirty="0">
                <a:solidFill>
                  <a:schemeClr val="accent1">
                    <a:lumMod val="50000"/>
                  </a:schemeClr>
                </a:solidFill>
              </a:rPr>
              <a:t>Transition signals are important because they show the logical relationship between ideas.</a:t>
            </a:r>
          </a:p>
          <a:p>
            <a:endParaRPr lang="en-AU" sz="2400" dirty="0">
              <a:solidFill>
                <a:schemeClr val="accent1">
                  <a:lumMod val="50000"/>
                </a:schemeClr>
              </a:solidFill>
            </a:endParaRPr>
          </a:p>
          <a:p>
            <a:pPr marL="342900" indent="-342900">
              <a:buFont typeface="Arial" panose="020B0604020202020204" pitchFamily="34" charset="0"/>
              <a:buChar char="•"/>
            </a:pPr>
            <a:r>
              <a:rPr lang="en-AU" sz="2400" b="1" dirty="0">
                <a:solidFill>
                  <a:schemeClr val="accent1">
                    <a:lumMod val="50000"/>
                  </a:schemeClr>
                </a:solidFill>
              </a:rPr>
              <a:t>Adding a new point on the same topic </a:t>
            </a:r>
            <a:r>
              <a:rPr lang="en-AU" sz="2400" dirty="0">
                <a:solidFill>
                  <a:schemeClr val="accent1">
                    <a:lumMod val="50000"/>
                  </a:schemeClr>
                </a:solidFill>
              </a:rPr>
              <a:t>– </a:t>
            </a:r>
            <a:r>
              <a:rPr lang="en-AU" sz="2400" i="1" dirty="0">
                <a:solidFill>
                  <a:schemeClr val="accent1">
                    <a:lumMod val="50000"/>
                  </a:schemeClr>
                </a:solidFill>
              </a:rPr>
              <a:t>in addition, also, furthermore</a:t>
            </a:r>
          </a:p>
          <a:p>
            <a:pPr marL="342900" indent="-342900">
              <a:buFont typeface="Arial" panose="020B0604020202020204" pitchFamily="34" charset="0"/>
              <a:buChar char="•"/>
            </a:pPr>
            <a:endParaRPr lang="en-AU" sz="2400" dirty="0">
              <a:solidFill>
                <a:schemeClr val="accent1">
                  <a:lumMod val="50000"/>
                </a:schemeClr>
              </a:solidFill>
            </a:endParaRPr>
          </a:p>
          <a:p>
            <a:pPr marL="342900" indent="-342900">
              <a:buFont typeface="Arial" panose="020B0604020202020204" pitchFamily="34" charset="0"/>
              <a:buChar char="•"/>
            </a:pPr>
            <a:r>
              <a:rPr lang="en-AU" sz="2400" b="1" dirty="0">
                <a:solidFill>
                  <a:schemeClr val="accent1">
                    <a:lumMod val="50000"/>
                  </a:schemeClr>
                </a:solidFill>
              </a:rPr>
              <a:t>Contrasting one idea or argument with another </a:t>
            </a:r>
            <a:r>
              <a:rPr lang="en-AU" sz="2400" dirty="0">
                <a:solidFill>
                  <a:schemeClr val="accent1">
                    <a:lumMod val="50000"/>
                  </a:schemeClr>
                </a:solidFill>
              </a:rPr>
              <a:t>– </a:t>
            </a:r>
            <a:r>
              <a:rPr lang="en-AU" sz="2400" i="1" dirty="0">
                <a:solidFill>
                  <a:schemeClr val="accent1">
                    <a:lumMod val="50000"/>
                  </a:schemeClr>
                </a:solidFill>
              </a:rPr>
              <a:t>however, in contrast</a:t>
            </a:r>
          </a:p>
          <a:p>
            <a:pPr marL="342900" indent="-342900">
              <a:buFont typeface="Arial" panose="020B0604020202020204" pitchFamily="34" charset="0"/>
              <a:buChar char="•"/>
            </a:pPr>
            <a:endParaRPr lang="en-AU" sz="2400" dirty="0">
              <a:solidFill>
                <a:schemeClr val="accent1">
                  <a:lumMod val="50000"/>
                </a:schemeClr>
              </a:solidFill>
            </a:endParaRPr>
          </a:p>
          <a:p>
            <a:pPr marL="342900" indent="-342900">
              <a:buFont typeface="Arial" panose="020B0604020202020204" pitchFamily="34" charset="0"/>
              <a:buChar char="•"/>
            </a:pPr>
            <a:r>
              <a:rPr lang="en-AU" sz="2400" b="1" dirty="0">
                <a:solidFill>
                  <a:schemeClr val="accent1">
                    <a:lumMod val="50000"/>
                  </a:schemeClr>
                </a:solidFill>
              </a:rPr>
              <a:t>Providing an example to illustrate a point </a:t>
            </a:r>
            <a:r>
              <a:rPr lang="en-AU" sz="2400" dirty="0">
                <a:solidFill>
                  <a:schemeClr val="accent1">
                    <a:lumMod val="50000"/>
                  </a:schemeClr>
                </a:solidFill>
              </a:rPr>
              <a:t>– </a:t>
            </a:r>
            <a:r>
              <a:rPr lang="en-AU" sz="2400" i="1" dirty="0">
                <a:solidFill>
                  <a:schemeClr val="accent1">
                    <a:lumMod val="50000"/>
                  </a:schemeClr>
                </a:solidFill>
              </a:rPr>
              <a:t>for example, such as</a:t>
            </a:r>
          </a:p>
          <a:p>
            <a:pPr marL="342900" indent="-342900">
              <a:buFont typeface="Arial" panose="020B0604020202020204" pitchFamily="34" charset="0"/>
              <a:buChar char="•"/>
            </a:pPr>
            <a:endParaRPr lang="en-AU" sz="2400" dirty="0">
              <a:solidFill>
                <a:schemeClr val="accent1">
                  <a:lumMod val="50000"/>
                </a:schemeClr>
              </a:solidFill>
            </a:endParaRPr>
          </a:p>
          <a:p>
            <a:pPr marL="342900" indent="-342900">
              <a:buFont typeface="Arial" panose="020B0604020202020204" pitchFamily="34" charset="0"/>
              <a:buChar char="•"/>
            </a:pPr>
            <a:r>
              <a:rPr lang="en-AU" sz="2400" b="1" dirty="0">
                <a:solidFill>
                  <a:schemeClr val="accent1">
                    <a:lumMod val="50000"/>
                  </a:schemeClr>
                </a:solidFill>
              </a:rPr>
              <a:t>Showing a cause and effect relationship </a:t>
            </a:r>
            <a:r>
              <a:rPr lang="en-AU" sz="2400" dirty="0">
                <a:solidFill>
                  <a:schemeClr val="accent1">
                    <a:lumMod val="50000"/>
                  </a:schemeClr>
                </a:solidFill>
              </a:rPr>
              <a:t>– </a:t>
            </a:r>
            <a:r>
              <a:rPr lang="en-AU" sz="2400" i="1" dirty="0">
                <a:solidFill>
                  <a:schemeClr val="accent1">
                    <a:lumMod val="50000"/>
                  </a:schemeClr>
                </a:solidFill>
              </a:rPr>
              <a:t>as a result, subsequently</a:t>
            </a:r>
            <a:endParaRPr lang="en-AU" sz="2400" dirty="0">
              <a:solidFill>
                <a:schemeClr val="accent1">
                  <a:lumMod val="50000"/>
                </a:schemeClr>
              </a:solidFill>
            </a:endParaRPr>
          </a:p>
          <a:p>
            <a:endParaRPr lang="en-AU" dirty="0"/>
          </a:p>
        </p:txBody>
      </p:sp>
      <p:sp>
        <p:nvSpPr>
          <p:cNvPr id="4" name="Footer Placeholder 4">
            <a:extLst>
              <a:ext uri="{FF2B5EF4-FFF2-40B4-BE49-F238E27FC236}">
                <a16:creationId xmlns:a16="http://schemas.microsoft.com/office/drawing/2014/main" id="{A1F10308-317A-1A45-8CF6-234712DE6B75}"/>
              </a:ext>
            </a:extLst>
          </p:cNvPr>
          <p:cNvSpPr>
            <a:spLocks noGrp="1"/>
          </p:cNvSpPr>
          <p:nvPr>
            <p:ph type="ftr" sz="quarter" idx="11"/>
          </p:nvPr>
        </p:nvSpPr>
        <p:spPr>
          <a:xfrm>
            <a:off x="6363093" y="6255097"/>
            <a:ext cx="5402187" cy="365125"/>
          </a:xfrm>
        </p:spPr>
        <p:txBody>
          <a:bodyPr/>
          <a:lstStyle/>
          <a:p>
            <a:r>
              <a:rPr lang="en-US" dirty="0"/>
              <a:t>UTS HELPS</a:t>
            </a:r>
          </a:p>
        </p:txBody>
      </p:sp>
    </p:spTree>
    <p:extLst>
      <p:ext uri="{BB962C8B-B14F-4D97-AF65-F5344CB8AC3E}">
        <p14:creationId xmlns:p14="http://schemas.microsoft.com/office/powerpoint/2010/main" val="1619616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B1F8F-5954-0D40-85C0-D7796DBCBA38}"/>
              </a:ext>
            </a:extLst>
          </p:cNvPr>
          <p:cNvSpPr>
            <a:spLocks noGrp="1"/>
          </p:cNvSpPr>
          <p:nvPr>
            <p:ph type="title"/>
          </p:nvPr>
        </p:nvSpPr>
        <p:spPr>
          <a:xfrm>
            <a:off x="970754" y="296722"/>
            <a:ext cx="10326658" cy="717692"/>
          </a:xfrm>
        </p:spPr>
        <p:txBody>
          <a:bodyPr/>
          <a:lstStyle/>
          <a:p>
            <a:pPr algn="ctr"/>
            <a:r>
              <a:rPr lang="en-AU" sz="4000" b="1" dirty="0">
                <a:solidFill>
                  <a:schemeClr val="accent1">
                    <a:lumMod val="50000"/>
                  </a:schemeClr>
                </a:solidFill>
              </a:rPr>
              <a:t>Transition signals</a:t>
            </a:r>
            <a:endParaRPr lang="en-AU" sz="4000" dirty="0"/>
          </a:p>
        </p:txBody>
      </p:sp>
      <p:sp>
        <p:nvSpPr>
          <p:cNvPr id="6" name="TextBox 5">
            <a:extLst>
              <a:ext uri="{FF2B5EF4-FFF2-40B4-BE49-F238E27FC236}">
                <a16:creationId xmlns:a16="http://schemas.microsoft.com/office/drawing/2014/main" id="{92DCD095-14DA-41B2-95EF-F97AA75953E5}"/>
              </a:ext>
            </a:extLst>
          </p:cNvPr>
          <p:cNvSpPr txBox="1"/>
          <p:nvPr/>
        </p:nvSpPr>
        <p:spPr>
          <a:xfrm>
            <a:off x="631759" y="1260014"/>
            <a:ext cx="11233248" cy="4708981"/>
          </a:xfrm>
          <a:prstGeom prst="rect">
            <a:avLst/>
          </a:prstGeom>
          <a:noFill/>
        </p:spPr>
        <p:txBody>
          <a:bodyPr wrap="square" rtlCol="0" anchor="t">
            <a:spAutoFit/>
          </a:bodyPr>
          <a:lstStyle/>
          <a:p>
            <a:r>
              <a:rPr lang="en-AU" sz="2500" dirty="0">
                <a:solidFill>
                  <a:schemeClr val="accent1">
                    <a:lumMod val="50000"/>
                  </a:schemeClr>
                </a:solidFill>
              </a:rPr>
              <a:t>The rise in diabetes has been blamed on a significant decrease in the amount of exercise undertaken by young people in recent decades. A study conducted in Germany, </a:t>
            </a:r>
            <a:r>
              <a:rPr lang="en-AU" sz="2500" dirty="0">
                <a:solidFill>
                  <a:schemeClr val="accent2"/>
                </a:solidFill>
              </a:rPr>
              <a:t>________</a:t>
            </a:r>
            <a:r>
              <a:rPr lang="en-AU" sz="2500" dirty="0">
                <a:solidFill>
                  <a:schemeClr val="accent1">
                    <a:lumMod val="50000"/>
                  </a:schemeClr>
                </a:solidFill>
              </a:rPr>
              <a:t>, showed that in 2018, children spent 12 fewer hours per week playing informally with friends after school compared with children in 1998 (Werner et al., 2019). </a:t>
            </a:r>
            <a:r>
              <a:rPr lang="en-AU" sz="2500" dirty="0">
                <a:solidFill>
                  <a:schemeClr val="accent2"/>
                </a:solidFill>
              </a:rPr>
              <a:t>________,</a:t>
            </a:r>
            <a:r>
              <a:rPr lang="en-AU" sz="2500" dirty="0">
                <a:solidFill>
                  <a:schemeClr val="accent1">
                    <a:lumMod val="50000"/>
                  </a:schemeClr>
                </a:solidFill>
              </a:rPr>
              <a:t> the claim that rates of exercise amongst young people are decreasing needs to be examined carefully. </a:t>
            </a:r>
            <a:r>
              <a:rPr lang="en-AU" sz="2500" dirty="0">
                <a:solidFill>
                  <a:schemeClr val="accent2"/>
                </a:solidFill>
              </a:rPr>
              <a:t>___________, </a:t>
            </a:r>
            <a:r>
              <a:rPr lang="en-AU" sz="2500" dirty="0">
                <a:solidFill>
                  <a:schemeClr val="accent1">
                    <a:lumMod val="50000"/>
                  </a:schemeClr>
                </a:solidFill>
              </a:rPr>
              <a:t>youth participation in organised sporting clubs has increased in most European countries since 2005 (Novak, 2020), and schools in most OECD nations have also increased the amount of curriculum time dedicated to sport and exercise over the past decade (Crabbe &amp; Goyle, 2018). </a:t>
            </a:r>
            <a:r>
              <a:rPr lang="en-AU" sz="2500" dirty="0">
                <a:solidFill>
                  <a:schemeClr val="accent2"/>
                </a:solidFill>
              </a:rPr>
              <a:t>_________</a:t>
            </a:r>
            <a:r>
              <a:rPr lang="en-AU" sz="2500" dirty="0">
                <a:solidFill>
                  <a:schemeClr val="accent1">
                    <a:lumMod val="50000"/>
                  </a:schemeClr>
                </a:solidFill>
              </a:rPr>
              <a:t>, the evidence is mixed regarding levels of exercise amongst young people, so its links to diabetes needed to be regarded cautiously.</a:t>
            </a:r>
          </a:p>
        </p:txBody>
      </p:sp>
      <p:sp>
        <p:nvSpPr>
          <p:cNvPr id="4" name="Footer Placeholder 4">
            <a:extLst>
              <a:ext uri="{FF2B5EF4-FFF2-40B4-BE49-F238E27FC236}">
                <a16:creationId xmlns:a16="http://schemas.microsoft.com/office/drawing/2014/main" id="{A1F10308-317A-1A45-8CF6-234712DE6B75}"/>
              </a:ext>
            </a:extLst>
          </p:cNvPr>
          <p:cNvSpPr>
            <a:spLocks noGrp="1"/>
          </p:cNvSpPr>
          <p:nvPr>
            <p:ph type="ftr" sz="quarter" idx="11"/>
          </p:nvPr>
        </p:nvSpPr>
        <p:spPr>
          <a:xfrm>
            <a:off x="6363093" y="6255097"/>
            <a:ext cx="5402187" cy="365125"/>
          </a:xfrm>
        </p:spPr>
        <p:txBody>
          <a:bodyPr/>
          <a:lstStyle/>
          <a:p>
            <a:r>
              <a:rPr lang="en-US" dirty="0"/>
              <a:t>UTS HELPS</a:t>
            </a:r>
          </a:p>
        </p:txBody>
      </p:sp>
    </p:spTree>
    <p:extLst>
      <p:ext uri="{BB962C8B-B14F-4D97-AF65-F5344CB8AC3E}">
        <p14:creationId xmlns:p14="http://schemas.microsoft.com/office/powerpoint/2010/main" val="14578328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B1F8F-5954-0D40-85C0-D7796DBCBA38}"/>
              </a:ext>
            </a:extLst>
          </p:cNvPr>
          <p:cNvSpPr>
            <a:spLocks noGrp="1"/>
          </p:cNvSpPr>
          <p:nvPr>
            <p:ph type="title"/>
          </p:nvPr>
        </p:nvSpPr>
        <p:spPr>
          <a:xfrm>
            <a:off x="970754" y="296722"/>
            <a:ext cx="10326658" cy="717692"/>
          </a:xfrm>
        </p:spPr>
        <p:txBody>
          <a:bodyPr/>
          <a:lstStyle/>
          <a:p>
            <a:pPr algn="ctr"/>
            <a:r>
              <a:rPr lang="en-AU" sz="4000" b="1" dirty="0">
                <a:solidFill>
                  <a:schemeClr val="accent1">
                    <a:lumMod val="50000"/>
                  </a:schemeClr>
                </a:solidFill>
              </a:rPr>
              <a:t>Transition signals</a:t>
            </a:r>
            <a:endParaRPr lang="en-AU" sz="4000" dirty="0"/>
          </a:p>
        </p:txBody>
      </p:sp>
      <p:sp>
        <p:nvSpPr>
          <p:cNvPr id="4" name="TextBox 3">
            <a:extLst>
              <a:ext uri="{FF2B5EF4-FFF2-40B4-BE49-F238E27FC236}">
                <a16:creationId xmlns:a16="http://schemas.microsoft.com/office/drawing/2014/main" id="{92DCD095-14DA-41B2-95EF-F97AA75953E5}"/>
              </a:ext>
            </a:extLst>
          </p:cNvPr>
          <p:cNvSpPr txBox="1"/>
          <p:nvPr/>
        </p:nvSpPr>
        <p:spPr>
          <a:xfrm>
            <a:off x="629999" y="1261330"/>
            <a:ext cx="11233248" cy="4708981"/>
          </a:xfrm>
          <a:prstGeom prst="rect">
            <a:avLst/>
          </a:prstGeom>
          <a:noFill/>
        </p:spPr>
        <p:txBody>
          <a:bodyPr wrap="square" rtlCol="0" anchor="t">
            <a:spAutoFit/>
          </a:bodyPr>
          <a:lstStyle/>
          <a:p>
            <a:r>
              <a:rPr lang="en-AU" sz="2500" dirty="0">
                <a:solidFill>
                  <a:schemeClr val="accent1">
                    <a:lumMod val="50000"/>
                  </a:schemeClr>
                </a:solidFill>
              </a:rPr>
              <a:t>The rise in diabetes has been blamed on a significant decrease in the amount of exercise undertaken by young people in recent decades. A study conducted in Germany, </a:t>
            </a:r>
            <a:r>
              <a:rPr lang="en-AU" sz="2500" b="1" dirty="0">
                <a:solidFill>
                  <a:schemeClr val="accent2"/>
                </a:solidFill>
              </a:rPr>
              <a:t>for example,</a:t>
            </a:r>
            <a:r>
              <a:rPr lang="en-AU" sz="2500" dirty="0">
                <a:solidFill>
                  <a:schemeClr val="accent1">
                    <a:lumMod val="50000"/>
                  </a:schemeClr>
                </a:solidFill>
              </a:rPr>
              <a:t> showed that in 2018, children spent 12 fewer hours per week playing informally with friends after school compared with children in 1998 (Werner et al., 2019). </a:t>
            </a:r>
            <a:r>
              <a:rPr lang="en-AU" sz="2500" b="1" dirty="0">
                <a:solidFill>
                  <a:schemeClr val="accent2"/>
                </a:solidFill>
              </a:rPr>
              <a:t>However,</a:t>
            </a:r>
            <a:r>
              <a:rPr lang="en-AU" sz="2500" b="1" dirty="0">
                <a:solidFill>
                  <a:schemeClr val="accent1">
                    <a:lumMod val="50000"/>
                  </a:schemeClr>
                </a:solidFill>
              </a:rPr>
              <a:t> </a:t>
            </a:r>
            <a:r>
              <a:rPr lang="en-AU" sz="2500" dirty="0">
                <a:solidFill>
                  <a:schemeClr val="accent1">
                    <a:lumMod val="50000"/>
                  </a:schemeClr>
                </a:solidFill>
              </a:rPr>
              <a:t>the claim that rates of exercise amongst young people are decreasing needs to be examined carefully. </a:t>
            </a:r>
            <a:r>
              <a:rPr lang="en-AU" sz="2500" b="1" dirty="0">
                <a:solidFill>
                  <a:schemeClr val="accent2"/>
                </a:solidFill>
              </a:rPr>
              <a:t>Indeed, </a:t>
            </a:r>
            <a:r>
              <a:rPr lang="en-AU" sz="2500" dirty="0">
                <a:solidFill>
                  <a:schemeClr val="accent1">
                    <a:lumMod val="50000"/>
                  </a:schemeClr>
                </a:solidFill>
              </a:rPr>
              <a:t>youth participation in organised sporting clubs has increased in most European countries since 2005 (Novak, 2020), and schools in most OECD nations have also increased the amount of curriculum time dedicated to sport and exercise over the past decade (Crabbe &amp; Goyle, 2018). </a:t>
            </a:r>
            <a:r>
              <a:rPr lang="en-AU" sz="2500" b="1" dirty="0">
                <a:solidFill>
                  <a:schemeClr val="accent2"/>
                </a:solidFill>
              </a:rPr>
              <a:t>Overall, </a:t>
            </a:r>
            <a:r>
              <a:rPr lang="en-AU" sz="2500" dirty="0">
                <a:solidFill>
                  <a:schemeClr val="accent1">
                    <a:lumMod val="50000"/>
                  </a:schemeClr>
                </a:solidFill>
              </a:rPr>
              <a:t>the evidence is mixed regarding levels of exercise amongst young people, so its links to diabetes needed to be regarded cautiously.</a:t>
            </a:r>
          </a:p>
        </p:txBody>
      </p:sp>
      <p:sp>
        <p:nvSpPr>
          <p:cNvPr id="5" name="Footer Placeholder 4">
            <a:extLst>
              <a:ext uri="{FF2B5EF4-FFF2-40B4-BE49-F238E27FC236}">
                <a16:creationId xmlns:a16="http://schemas.microsoft.com/office/drawing/2014/main" id="{A1F10308-317A-1A45-8CF6-234712DE6B75}"/>
              </a:ext>
            </a:extLst>
          </p:cNvPr>
          <p:cNvSpPr>
            <a:spLocks noGrp="1"/>
          </p:cNvSpPr>
          <p:nvPr>
            <p:ph type="ftr" sz="quarter" idx="11"/>
          </p:nvPr>
        </p:nvSpPr>
        <p:spPr>
          <a:xfrm>
            <a:off x="6363093" y="6255097"/>
            <a:ext cx="5402187" cy="365125"/>
          </a:xfrm>
        </p:spPr>
        <p:txBody>
          <a:bodyPr/>
          <a:lstStyle/>
          <a:p>
            <a:r>
              <a:rPr lang="en-US" dirty="0"/>
              <a:t>UTS HELPS</a:t>
            </a:r>
          </a:p>
        </p:txBody>
      </p:sp>
    </p:spTree>
    <p:extLst>
      <p:ext uri="{BB962C8B-B14F-4D97-AF65-F5344CB8AC3E}">
        <p14:creationId xmlns:p14="http://schemas.microsoft.com/office/powerpoint/2010/main" val="2813941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92443" y="2117381"/>
            <a:ext cx="10058400" cy="2025650"/>
          </a:xfrm>
        </p:spPr>
        <p:txBody>
          <a:bodyPr/>
          <a:lstStyle/>
          <a:p>
            <a:endParaRPr lang="en-AU" dirty="0"/>
          </a:p>
          <a:p>
            <a:endParaRPr lang="en-AU" dirty="0"/>
          </a:p>
          <a:p>
            <a:pPr algn="ctr"/>
            <a:r>
              <a:rPr lang="en-AU" sz="8000" b="1" dirty="0">
                <a:solidFill>
                  <a:schemeClr val="bg1"/>
                </a:solidFill>
              </a:rPr>
              <a:t>Questions?</a:t>
            </a:r>
          </a:p>
        </p:txBody>
      </p:sp>
    </p:spTree>
    <p:extLst>
      <p:ext uri="{BB962C8B-B14F-4D97-AF65-F5344CB8AC3E}">
        <p14:creationId xmlns:p14="http://schemas.microsoft.com/office/powerpoint/2010/main" val="39023521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98A45917-94C9-A640-9097-F36BC4F6CDFA}"/>
              </a:ext>
            </a:extLst>
          </p:cNvPr>
          <p:cNvSpPr>
            <a:spLocks noGrp="1"/>
          </p:cNvSpPr>
          <p:nvPr>
            <p:ph type="subTitle" idx="1"/>
          </p:nvPr>
        </p:nvSpPr>
        <p:spPr>
          <a:xfrm>
            <a:off x="6791190" y="1477332"/>
            <a:ext cx="4545992" cy="3610098"/>
          </a:xfrm>
        </p:spPr>
        <p:txBody>
          <a:bodyPr/>
          <a:lstStyle/>
          <a:p>
            <a:r>
              <a:rPr lang="en-AU" sz="5400" b="1" dirty="0"/>
              <a:t>1. Decide on your answer</a:t>
            </a:r>
            <a:endParaRPr lang="en-US" sz="5400" dirty="0"/>
          </a:p>
        </p:txBody>
      </p:sp>
      <p:sp>
        <p:nvSpPr>
          <p:cNvPr id="5" name="Footer Placeholder 4">
            <a:extLst>
              <a:ext uri="{FF2B5EF4-FFF2-40B4-BE49-F238E27FC236}">
                <a16:creationId xmlns:a16="http://schemas.microsoft.com/office/drawing/2014/main" id="{A1F10308-317A-1A45-8CF6-234712DE6B75}"/>
              </a:ext>
            </a:extLst>
          </p:cNvPr>
          <p:cNvSpPr>
            <a:spLocks noGrp="1"/>
          </p:cNvSpPr>
          <p:nvPr>
            <p:ph type="ftr" sz="quarter" idx="11"/>
          </p:nvPr>
        </p:nvSpPr>
        <p:spPr/>
        <p:txBody>
          <a:bodyPr/>
          <a:lstStyle/>
          <a:p>
            <a:r>
              <a:rPr lang="en-US" dirty="0"/>
              <a:t>UTS HELPS</a:t>
            </a:r>
          </a:p>
        </p:txBody>
      </p:sp>
      <p:sp>
        <p:nvSpPr>
          <p:cNvPr id="2" name="TextBox 1"/>
          <p:cNvSpPr txBox="1"/>
          <p:nvPr/>
        </p:nvSpPr>
        <p:spPr>
          <a:xfrm>
            <a:off x="461589" y="1350542"/>
            <a:ext cx="5901504" cy="3600986"/>
          </a:xfrm>
          <a:prstGeom prst="rect">
            <a:avLst/>
          </a:prstGeom>
          <a:noFill/>
        </p:spPr>
        <p:txBody>
          <a:bodyPr wrap="square" rtlCol="0">
            <a:spAutoFit/>
          </a:bodyPr>
          <a:lstStyle/>
          <a:p>
            <a:pPr marL="457200" indent="-457200">
              <a:buFont typeface="Arial" panose="020B0604020202020204" pitchFamily="34" charset="0"/>
              <a:buChar char="•"/>
            </a:pPr>
            <a:r>
              <a:rPr lang="en-AU" sz="2800" dirty="0">
                <a:solidFill>
                  <a:schemeClr val="accent1">
                    <a:lumMod val="50000"/>
                  </a:schemeClr>
                </a:solidFill>
              </a:rPr>
              <a:t>Most assignment questions expect you to give your perspective on the topic.</a:t>
            </a:r>
          </a:p>
          <a:p>
            <a:endParaRPr lang="en-AU" sz="6000" dirty="0">
              <a:solidFill>
                <a:schemeClr val="accent1">
                  <a:lumMod val="50000"/>
                </a:schemeClr>
              </a:solidFill>
            </a:endParaRPr>
          </a:p>
          <a:p>
            <a:pPr marL="457200" indent="-457200">
              <a:buFont typeface="Arial" panose="020B0604020202020204" pitchFamily="34" charset="0"/>
              <a:buChar char="•"/>
            </a:pPr>
            <a:r>
              <a:rPr lang="en-AU" sz="2800" dirty="0">
                <a:solidFill>
                  <a:schemeClr val="accent1">
                    <a:lumMod val="50000"/>
                  </a:schemeClr>
                </a:solidFill>
              </a:rPr>
              <a:t>All of them want you to demonstrate your critical understanding of the topic.</a:t>
            </a:r>
          </a:p>
        </p:txBody>
      </p:sp>
    </p:spTree>
    <p:extLst>
      <p:ext uri="{BB962C8B-B14F-4D97-AF65-F5344CB8AC3E}">
        <p14:creationId xmlns:p14="http://schemas.microsoft.com/office/powerpoint/2010/main" val="2503840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78E0F-CC51-1D4D-A1E9-D61F556F79B8}"/>
              </a:ext>
            </a:extLst>
          </p:cNvPr>
          <p:cNvSpPr>
            <a:spLocks noGrp="1"/>
          </p:cNvSpPr>
          <p:nvPr>
            <p:ph type="ctrTitle"/>
          </p:nvPr>
        </p:nvSpPr>
        <p:spPr>
          <a:xfrm>
            <a:off x="6781518" y="2029436"/>
            <a:ext cx="3870006" cy="750585"/>
          </a:xfrm>
        </p:spPr>
        <p:txBody>
          <a:bodyPr/>
          <a:lstStyle/>
          <a:p>
            <a:r>
              <a:rPr lang="en-US" sz="4800" dirty="0"/>
              <a:t>UTS HELPS</a:t>
            </a:r>
          </a:p>
        </p:txBody>
      </p:sp>
      <p:sp>
        <p:nvSpPr>
          <p:cNvPr id="3" name="Subtitle 2">
            <a:extLst>
              <a:ext uri="{FF2B5EF4-FFF2-40B4-BE49-F238E27FC236}">
                <a16:creationId xmlns:a16="http://schemas.microsoft.com/office/drawing/2014/main" id="{260E0EF8-701F-F941-B8C7-65189F0BA3C1}"/>
              </a:ext>
            </a:extLst>
          </p:cNvPr>
          <p:cNvSpPr>
            <a:spLocks noGrp="1"/>
          </p:cNvSpPr>
          <p:nvPr>
            <p:ph type="subTitle" idx="1"/>
          </p:nvPr>
        </p:nvSpPr>
        <p:spPr>
          <a:xfrm>
            <a:off x="6203092" y="3064226"/>
            <a:ext cx="5666910" cy="1927904"/>
          </a:xfrm>
        </p:spPr>
        <p:txBody>
          <a:bodyPr/>
          <a:lstStyle/>
          <a:p>
            <a:pPr defTabSz="609585" fontAlgn="base">
              <a:lnSpc>
                <a:spcPct val="100000"/>
              </a:lnSpc>
              <a:spcBef>
                <a:spcPct val="0"/>
              </a:spcBef>
              <a:spcAft>
                <a:spcPct val="0"/>
              </a:spcAft>
            </a:pPr>
            <a:r>
              <a:rPr lang="en-US" sz="3800" b="1" dirty="0">
                <a:latin typeface="Calibri"/>
                <a:ea typeface="ＭＳ Ｐゴシック" charset="0"/>
                <a:cs typeface="Calibri"/>
                <a:sym typeface="Wingdings"/>
              </a:rPr>
              <a:t></a:t>
            </a:r>
            <a:r>
              <a:rPr lang="en-US" sz="3800" dirty="0">
                <a:latin typeface="Calibri"/>
                <a:ea typeface="ＭＳ Ｐゴシック" charset="0"/>
                <a:cs typeface="Calibri"/>
              </a:rPr>
              <a:t>  </a:t>
            </a:r>
            <a:r>
              <a:rPr lang="en-US" sz="3800" b="1" dirty="0">
                <a:latin typeface="Calibri"/>
                <a:ea typeface="ＭＳ Ｐゴシック" charset="0"/>
                <a:cs typeface="Calibri"/>
              </a:rPr>
              <a:t>9514 9733</a:t>
            </a:r>
          </a:p>
          <a:p>
            <a:pPr defTabSz="609585" fontAlgn="base">
              <a:lnSpc>
                <a:spcPct val="100000"/>
              </a:lnSpc>
              <a:spcBef>
                <a:spcPct val="0"/>
              </a:spcBef>
              <a:spcAft>
                <a:spcPct val="0"/>
              </a:spcAft>
            </a:pPr>
            <a:r>
              <a:rPr lang="en-US" sz="3800" b="1" dirty="0">
                <a:latin typeface="Calibri"/>
                <a:ea typeface="ＭＳ Ｐゴシック" charset="0"/>
                <a:cs typeface="Calibri"/>
                <a:sym typeface="Wingdings"/>
              </a:rPr>
              <a:t> </a:t>
            </a:r>
            <a:r>
              <a:rPr lang="en-US" sz="3800" dirty="0">
                <a:latin typeface="Calibri"/>
                <a:ea typeface="ＭＳ Ｐゴシック" charset="0"/>
                <a:cs typeface="Calibri"/>
                <a:sym typeface="Wingdings"/>
              </a:rPr>
              <a:t>  </a:t>
            </a:r>
            <a:r>
              <a:rPr lang="en-US" sz="3800" b="1" dirty="0">
                <a:latin typeface="Calibri"/>
                <a:ea typeface="ＭＳ Ｐゴシック" charset="0"/>
                <a:cs typeface="Calibri"/>
              </a:rPr>
              <a:t>helps@uts.edu.au</a:t>
            </a:r>
            <a:endParaRPr lang="en-AU" sz="3800" b="1" dirty="0">
              <a:latin typeface="Calibri"/>
              <a:ea typeface="ＭＳ Ｐゴシック" charset="0"/>
            </a:endParaRPr>
          </a:p>
          <a:p>
            <a:pPr defTabSz="609585" fontAlgn="base">
              <a:lnSpc>
                <a:spcPct val="100000"/>
              </a:lnSpc>
              <a:spcBef>
                <a:spcPct val="0"/>
              </a:spcBef>
              <a:spcAft>
                <a:spcPct val="0"/>
              </a:spcAft>
            </a:pPr>
            <a:r>
              <a:rPr lang="en-US" sz="3800" b="1" dirty="0">
                <a:latin typeface="Calibri"/>
                <a:ea typeface="ＭＳ Ｐゴシック" charset="0"/>
                <a:cs typeface="Calibri"/>
                <a:sym typeface="Wingdings"/>
              </a:rPr>
              <a:t></a:t>
            </a:r>
            <a:r>
              <a:rPr lang="en-US" sz="3800" dirty="0">
                <a:latin typeface="Calibri"/>
                <a:ea typeface="ＭＳ Ｐゴシック" charset="0"/>
                <a:cs typeface="Calibri"/>
                <a:sym typeface="Wingdings"/>
              </a:rPr>
              <a:t>  </a:t>
            </a:r>
            <a:r>
              <a:rPr lang="en-AU" sz="3800" b="1" dirty="0">
                <a:latin typeface="Calibri"/>
                <a:ea typeface="ＭＳ Ｐゴシック" charset="0"/>
              </a:rPr>
              <a:t>www.helps.uts.edu.au</a:t>
            </a:r>
            <a:endParaRPr lang="en-US" sz="3800" b="1" dirty="0">
              <a:latin typeface="Calibri"/>
              <a:ea typeface="ＭＳ Ｐゴシック" charset="0"/>
            </a:endParaRPr>
          </a:p>
          <a:p>
            <a:endParaRPr lang="en-AU" dirty="0"/>
          </a:p>
        </p:txBody>
      </p:sp>
    </p:spTree>
    <p:extLst>
      <p:ext uri="{BB962C8B-B14F-4D97-AF65-F5344CB8AC3E}">
        <p14:creationId xmlns:p14="http://schemas.microsoft.com/office/powerpoint/2010/main" val="25974337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19881" y="375497"/>
            <a:ext cx="9330089" cy="5293757"/>
          </a:xfrm>
          <a:prstGeom prst="rect">
            <a:avLst/>
          </a:prstGeom>
          <a:noFill/>
        </p:spPr>
        <p:txBody>
          <a:bodyPr wrap="square" rtlCol="0">
            <a:spAutoFit/>
          </a:bodyPr>
          <a:lstStyle/>
          <a:p>
            <a:pPr algn="ctr"/>
            <a:r>
              <a:rPr lang="en-AU" sz="3600" b="1" dirty="0">
                <a:solidFill>
                  <a:schemeClr val="accent1">
                    <a:lumMod val="50000"/>
                  </a:schemeClr>
                </a:solidFill>
              </a:rPr>
              <a:t>Some assignment questions clearly state that you should give your perspective on the topic.</a:t>
            </a:r>
          </a:p>
          <a:p>
            <a:endParaRPr lang="en-AU" sz="3600" i="1" dirty="0">
              <a:solidFill>
                <a:schemeClr val="accent1">
                  <a:lumMod val="50000"/>
                </a:schemeClr>
              </a:solidFill>
            </a:endParaRPr>
          </a:p>
          <a:p>
            <a:r>
              <a:rPr lang="en-AU" sz="3200" i="1" dirty="0">
                <a:solidFill>
                  <a:schemeClr val="accent1">
                    <a:lumMod val="50000"/>
                  </a:schemeClr>
                </a:solidFill>
              </a:rPr>
              <a:t>For example:</a:t>
            </a:r>
          </a:p>
          <a:p>
            <a:endParaRPr lang="en-AU" sz="3200" i="1" dirty="0">
              <a:solidFill>
                <a:schemeClr val="accent1">
                  <a:lumMod val="50000"/>
                </a:schemeClr>
              </a:solidFill>
            </a:endParaRPr>
          </a:p>
          <a:p>
            <a:r>
              <a:rPr lang="en-AU" sz="2800" b="1" dirty="0">
                <a:solidFill>
                  <a:srgbClr val="FF0000"/>
                </a:solidFill>
              </a:rPr>
              <a:t>Does</a:t>
            </a:r>
            <a:r>
              <a:rPr lang="en-AU" sz="2800" dirty="0">
                <a:solidFill>
                  <a:schemeClr val="accent1">
                    <a:lumMod val="50000"/>
                  </a:schemeClr>
                </a:solidFill>
              </a:rPr>
              <a:t> organisational culture have an impact on organisational performance? Critically analyse this topic in relation to the theories you have learnt.</a:t>
            </a:r>
          </a:p>
          <a:p>
            <a:endParaRPr lang="en-AU" dirty="0"/>
          </a:p>
          <a:p>
            <a:endParaRPr lang="en-AU" sz="2800" dirty="0"/>
          </a:p>
        </p:txBody>
      </p:sp>
      <p:sp>
        <p:nvSpPr>
          <p:cNvPr id="3" name="Footer Placeholder 4">
            <a:extLst>
              <a:ext uri="{FF2B5EF4-FFF2-40B4-BE49-F238E27FC236}">
                <a16:creationId xmlns:a16="http://schemas.microsoft.com/office/drawing/2014/main" id="{A1F10308-317A-1A45-8CF6-234712DE6B75}"/>
              </a:ext>
            </a:extLst>
          </p:cNvPr>
          <p:cNvSpPr>
            <a:spLocks noGrp="1"/>
          </p:cNvSpPr>
          <p:nvPr>
            <p:ph type="ftr" sz="quarter" idx="11"/>
          </p:nvPr>
        </p:nvSpPr>
        <p:spPr>
          <a:xfrm>
            <a:off x="6363093" y="6255097"/>
            <a:ext cx="5402187" cy="365125"/>
          </a:xfrm>
        </p:spPr>
        <p:txBody>
          <a:bodyPr/>
          <a:lstStyle/>
          <a:p>
            <a:r>
              <a:rPr lang="en-US" dirty="0"/>
              <a:t>UTS HELPS</a:t>
            </a:r>
          </a:p>
        </p:txBody>
      </p:sp>
    </p:spTree>
    <p:extLst>
      <p:ext uri="{BB962C8B-B14F-4D97-AF65-F5344CB8AC3E}">
        <p14:creationId xmlns:p14="http://schemas.microsoft.com/office/powerpoint/2010/main" val="34202435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19881" y="375497"/>
            <a:ext cx="9502346" cy="5139869"/>
          </a:xfrm>
          <a:prstGeom prst="rect">
            <a:avLst/>
          </a:prstGeom>
          <a:noFill/>
        </p:spPr>
        <p:txBody>
          <a:bodyPr wrap="square" rtlCol="0">
            <a:spAutoFit/>
          </a:bodyPr>
          <a:lstStyle/>
          <a:p>
            <a:pPr algn="ctr"/>
            <a:r>
              <a:rPr lang="en-AU" sz="3600" b="1" dirty="0">
                <a:solidFill>
                  <a:schemeClr val="accent1">
                    <a:lumMod val="50000"/>
                  </a:schemeClr>
                </a:solidFill>
              </a:rPr>
              <a:t>Other assignment tasks expect you to give your perspective, but don’t explicitly state this in the question</a:t>
            </a:r>
            <a:r>
              <a:rPr lang="en-AU" sz="3600" dirty="0">
                <a:solidFill>
                  <a:schemeClr val="accent1">
                    <a:lumMod val="50000"/>
                  </a:schemeClr>
                </a:solidFill>
              </a:rPr>
              <a:t>.</a:t>
            </a:r>
          </a:p>
          <a:p>
            <a:endParaRPr lang="en-AU" sz="3600" i="1" dirty="0">
              <a:solidFill>
                <a:schemeClr val="accent1">
                  <a:lumMod val="50000"/>
                </a:schemeClr>
              </a:solidFill>
            </a:endParaRPr>
          </a:p>
          <a:p>
            <a:r>
              <a:rPr lang="en-AU" sz="3200" i="1" dirty="0">
                <a:solidFill>
                  <a:schemeClr val="accent1">
                    <a:lumMod val="50000"/>
                  </a:schemeClr>
                </a:solidFill>
              </a:rPr>
              <a:t>For example:</a:t>
            </a:r>
          </a:p>
          <a:p>
            <a:endParaRPr lang="en-AU" sz="3200" i="1" dirty="0">
              <a:solidFill>
                <a:schemeClr val="accent1">
                  <a:lumMod val="50000"/>
                </a:schemeClr>
              </a:solidFill>
            </a:endParaRPr>
          </a:p>
          <a:p>
            <a:r>
              <a:rPr lang="en-AU" sz="2800" b="1" i="1" dirty="0">
                <a:solidFill>
                  <a:srgbClr val="FF0000"/>
                </a:solidFill>
              </a:rPr>
              <a:t>Discuss</a:t>
            </a:r>
            <a:r>
              <a:rPr lang="en-AU" sz="2800" i="1" dirty="0">
                <a:solidFill>
                  <a:schemeClr val="accent1">
                    <a:lumMod val="50000"/>
                  </a:schemeClr>
                </a:solidFill>
              </a:rPr>
              <a:t> the major causes of diabetes, and suggest possible ways of reducing the rate of diabetes in Australia.</a:t>
            </a:r>
          </a:p>
          <a:p>
            <a:endParaRPr lang="en-AU" dirty="0"/>
          </a:p>
          <a:p>
            <a:endParaRPr lang="en-AU" dirty="0"/>
          </a:p>
          <a:p>
            <a:endParaRPr lang="en-AU" sz="2800" dirty="0"/>
          </a:p>
        </p:txBody>
      </p:sp>
      <p:sp>
        <p:nvSpPr>
          <p:cNvPr id="3" name="Footer Placeholder 4">
            <a:extLst>
              <a:ext uri="{FF2B5EF4-FFF2-40B4-BE49-F238E27FC236}">
                <a16:creationId xmlns:a16="http://schemas.microsoft.com/office/drawing/2014/main" id="{A1F10308-317A-1A45-8CF6-234712DE6B75}"/>
              </a:ext>
            </a:extLst>
          </p:cNvPr>
          <p:cNvSpPr>
            <a:spLocks noGrp="1"/>
          </p:cNvSpPr>
          <p:nvPr>
            <p:ph type="ftr" sz="quarter" idx="11"/>
          </p:nvPr>
        </p:nvSpPr>
        <p:spPr>
          <a:xfrm>
            <a:off x="6363093" y="6255097"/>
            <a:ext cx="5402187" cy="365125"/>
          </a:xfrm>
        </p:spPr>
        <p:txBody>
          <a:bodyPr/>
          <a:lstStyle/>
          <a:p>
            <a:r>
              <a:rPr lang="en-US" dirty="0"/>
              <a:t>UTS HELPS</a:t>
            </a:r>
          </a:p>
        </p:txBody>
      </p:sp>
    </p:spTree>
    <p:extLst>
      <p:ext uri="{BB962C8B-B14F-4D97-AF65-F5344CB8AC3E}">
        <p14:creationId xmlns:p14="http://schemas.microsoft.com/office/powerpoint/2010/main" val="7593965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98A45917-94C9-A640-9097-F36BC4F6CDFA}"/>
              </a:ext>
            </a:extLst>
          </p:cNvPr>
          <p:cNvSpPr>
            <a:spLocks noGrp="1"/>
          </p:cNvSpPr>
          <p:nvPr>
            <p:ph type="subTitle" idx="1"/>
          </p:nvPr>
        </p:nvSpPr>
        <p:spPr>
          <a:xfrm>
            <a:off x="6791190" y="1477332"/>
            <a:ext cx="4545992" cy="3610098"/>
          </a:xfrm>
        </p:spPr>
        <p:txBody>
          <a:bodyPr/>
          <a:lstStyle/>
          <a:p>
            <a:r>
              <a:rPr lang="en-AU" sz="5400" b="1" dirty="0"/>
              <a:t>2. Synthesise your sources</a:t>
            </a:r>
            <a:endParaRPr lang="en-US" sz="5400" dirty="0"/>
          </a:p>
        </p:txBody>
      </p:sp>
      <p:sp>
        <p:nvSpPr>
          <p:cNvPr id="5" name="Footer Placeholder 4">
            <a:extLst>
              <a:ext uri="{FF2B5EF4-FFF2-40B4-BE49-F238E27FC236}">
                <a16:creationId xmlns:a16="http://schemas.microsoft.com/office/drawing/2014/main" id="{A1F10308-317A-1A45-8CF6-234712DE6B75}"/>
              </a:ext>
            </a:extLst>
          </p:cNvPr>
          <p:cNvSpPr>
            <a:spLocks noGrp="1"/>
          </p:cNvSpPr>
          <p:nvPr>
            <p:ph type="ftr" sz="quarter" idx="11"/>
          </p:nvPr>
        </p:nvSpPr>
        <p:spPr/>
        <p:txBody>
          <a:bodyPr/>
          <a:lstStyle/>
          <a:p>
            <a:r>
              <a:rPr lang="en-US" dirty="0"/>
              <a:t>UTS HELPS</a:t>
            </a:r>
          </a:p>
        </p:txBody>
      </p:sp>
      <p:sp>
        <p:nvSpPr>
          <p:cNvPr id="2" name="TextBox 1"/>
          <p:cNvSpPr txBox="1"/>
          <p:nvPr/>
        </p:nvSpPr>
        <p:spPr>
          <a:xfrm>
            <a:off x="461589" y="1161535"/>
            <a:ext cx="5901504" cy="4524315"/>
          </a:xfrm>
          <a:prstGeom prst="rect">
            <a:avLst/>
          </a:prstGeom>
          <a:noFill/>
        </p:spPr>
        <p:txBody>
          <a:bodyPr wrap="square" rtlCol="0">
            <a:spAutoFit/>
          </a:bodyPr>
          <a:lstStyle/>
          <a:p>
            <a:pPr marL="457200" indent="-457200">
              <a:buFont typeface="Arial" panose="020B0604020202020204" pitchFamily="34" charset="0"/>
              <a:buChar char="•"/>
            </a:pPr>
            <a:r>
              <a:rPr lang="en-AU" sz="3200" dirty="0">
                <a:solidFill>
                  <a:schemeClr val="accent1">
                    <a:lumMod val="50000"/>
                  </a:schemeClr>
                </a:solidFill>
              </a:rPr>
              <a:t>Synthesising means combining your sources together in a logical way.</a:t>
            </a:r>
          </a:p>
          <a:p>
            <a:endParaRPr lang="en-AU" sz="3200" dirty="0">
              <a:solidFill>
                <a:schemeClr val="accent1">
                  <a:lumMod val="50000"/>
                </a:schemeClr>
              </a:solidFill>
            </a:endParaRPr>
          </a:p>
          <a:p>
            <a:endParaRPr lang="en-AU" sz="3200" dirty="0">
              <a:solidFill>
                <a:schemeClr val="accent1">
                  <a:lumMod val="50000"/>
                </a:schemeClr>
              </a:solidFill>
            </a:endParaRPr>
          </a:p>
          <a:p>
            <a:pPr marL="457200" indent="-457200">
              <a:buFont typeface="Arial" panose="020B0604020202020204" pitchFamily="34" charset="0"/>
              <a:buChar char="•"/>
            </a:pPr>
            <a:r>
              <a:rPr lang="en-AU" sz="3200" dirty="0">
                <a:solidFill>
                  <a:schemeClr val="accent1">
                    <a:lumMod val="50000"/>
                  </a:schemeClr>
                </a:solidFill>
              </a:rPr>
              <a:t>Grouping your sources together before you start writing helps plan the structure of your argument.</a:t>
            </a:r>
          </a:p>
        </p:txBody>
      </p:sp>
    </p:spTree>
    <p:extLst>
      <p:ext uri="{BB962C8B-B14F-4D97-AF65-F5344CB8AC3E}">
        <p14:creationId xmlns:p14="http://schemas.microsoft.com/office/powerpoint/2010/main" val="1590023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19881" y="716691"/>
            <a:ext cx="9218141" cy="4832092"/>
          </a:xfrm>
          <a:prstGeom prst="rect">
            <a:avLst/>
          </a:prstGeom>
          <a:noFill/>
        </p:spPr>
        <p:txBody>
          <a:bodyPr wrap="square" rtlCol="0">
            <a:spAutoFit/>
          </a:bodyPr>
          <a:lstStyle/>
          <a:p>
            <a:r>
              <a:rPr lang="en-AU" sz="4000" b="1" dirty="0">
                <a:solidFill>
                  <a:schemeClr val="accent1">
                    <a:lumMod val="50000"/>
                  </a:schemeClr>
                </a:solidFill>
              </a:rPr>
              <a:t>Imagine you were writing an essay in response to the following question:</a:t>
            </a:r>
          </a:p>
          <a:p>
            <a:endParaRPr lang="en-AU" sz="2800" dirty="0">
              <a:solidFill>
                <a:schemeClr val="accent1">
                  <a:lumMod val="50000"/>
                </a:schemeClr>
              </a:solidFill>
            </a:endParaRPr>
          </a:p>
          <a:p>
            <a:endParaRPr lang="en-AU" sz="2800" dirty="0">
              <a:solidFill>
                <a:schemeClr val="accent1">
                  <a:lumMod val="75000"/>
                </a:schemeClr>
              </a:solidFill>
            </a:endParaRPr>
          </a:p>
          <a:p>
            <a:r>
              <a:rPr lang="en-AU" sz="3600" i="1" dirty="0">
                <a:solidFill>
                  <a:schemeClr val="accent1">
                    <a:lumMod val="75000"/>
                  </a:schemeClr>
                </a:solidFill>
              </a:rPr>
              <a:t>Critically analyse the major causes of diabetes, and discuss possible ways of reducing the rate of diabetes in Australia.</a:t>
            </a:r>
          </a:p>
          <a:p>
            <a:endParaRPr lang="en-AU" dirty="0"/>
          </a:p>
          <a:p>
            <a:endParaRPr lang="en-AU" dirty="0"/>
          </a:p>
          <a:p>
            <a:endParaRPr lang="en-AU" sz="2800" dirty="0"/>
          </a:p>
        </p:txBody>
      </p:sp>
      <p:sp>
        <p:nvSpPr>
          <p:cNvPr id="3" name="Footer Placeholder 4">
            <a:extLst>
              <a:ext uri="{FF2B5EF4-FFF2-40B4-BE49-F238E27FC236}">
                <a16:creationId xmlns:a16="http://schemas.microsoft.com/office/drawing/2014/main" id="{A1F10308-317A-1A45-8CF6-234712DE6B75}"/>
              </a:ext>
            </a:extLst>
          </p:cNvPr>
          <p:cNvSpPr>
            <a:spLocks noGrp="1"/>
          </p:cNvSpPr>
          <p:nvPr>
            <p:ph type="ftr" sz="quarter" idx="11"/>
          </p:nvPr>
        </p:nvSpPr>
        <p:spPr>
          <a:xfrm>
            <a:off x="6363093" y="6255097"/>
            <a:ext cx="5402187" cy="365125"/>
          </a:xfrm>
        </p:spPr>
        <p:txBody>
          <a:bodyPr/>
          <a:lstStyle/>
          <a:p>
            <a:r>
              <a:rPr lang="en-US" dirty="0"/>
              <a:t>UTS HELPS</a:t>
            </a:r>
          </a:p>
        </p:txBody>
      </p:sp>
    </p:spTree>
    <p:extLst>
      <p:ext uri="{BB962C8B-B14F-4D97-AF65-F5344CB8AC3E}">
        <p14:creationId xmlns:p14="http://schemas.microsoft.com/office/powerpoint/2010/main" val="3236218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4">
            <a:extLst>
              <a:ext uri="{FF2B5EF4-FFF2-40B4-BE49-F238E27FC236}">
                <a16:creationId xmlns:a16="http://schemas.microsoft.com/office/drawing/2014/main" id="{A1F10308-317A-1A45-8CF6-234712DE6B75}"/>
              </a:ext>
            </a:extLst>
          </p:cNvPr>
          <p:cNvSpPr>
            <a:spLocks noGrp="1"/>
          </p:cNvSpPr>
          <p:nvPr>
            <p:ph type="ftr" sz="quarter" idx="11"/>
          </p:nvPr>
        </p:nvSpPr>
        <p:spPr>
          <a:xfrm>
            <a:off x="6363093" y="6255097"/>
            <a:ext cx="5402187" cy="365125"/>
          </a:xfrm>
        </p:spPr>
        <p:txBody>
          <a:bodyPr/>
          <a:lstStyle/>
          <a:p>
            <a:r>
              <a:rPr lang="en-US" dirty="0"/>
              <a:t>UTS HELPS</a:t>
            </a:r>
          </a:p>
        </p:txBody>
      </p:sp>
      <p:graphicFrame>
        <p:nvGraphicFramePr>
          <p:cNvPr id="4" name="Table 3"/>
          <p:cNvGraphicFramePr>
            <a:graphicFrameLocks noGrp="1"/>
          </p:cNvGraphicFramePr>
          <p:nvPr>
            <p:extLst>
              <p:ext uri="{D42A27DB-BD31-4B8C-83A1-F6EECF244321}">
                <p14:modId xmlns:p14="http://schemas.microsoft.com/office/powerpoint/2010/main" val="2878455126"/>
              </p:ext>
            </p:extLst>
          </p:nvPr>
        </p:nvGraphicFramePr>
        <p:xfrm>
          <a:off x="354842" y="323879"/>
          <a:ext cx="11559654" cy="5558305"/>
        </p:xfrm>
        <a:graphic>
          <a:graphicData uri="http://schemas.openxmlformats.org/drawingml/2006/table">
            <a:tbl>
              <a:tblPr firstRow="1" bandRow="1">
                <a:tableStyleId>{6E25E649-3F16-4E02-A733-19D2CDBF48F0}</a:tableStyleId>
              </a:tblPr>
              <a:tblGrid>
                <a:gridCol w="2590697">
                  <a:extLst>
                    <a:ext uri="{9D8B030D-6E8A-4147-A177-3AD203B41FA5}">
                      <a16:colId xmlns:a16="http://schemas.microsoft.com/office/drawing/2014/main" val="2785949854"/>
                    </a:ext>
                  </a:extLst>
                </a:gridCol>
                <a:gridCol w="3189129">
                  <a:extLst>
                    <a:ext uri="{9D8B030D-6E8A-4147-A177-3AD203B41FA5}">
                      <a16:colId xmlns:a16="http://schemas.microsoft.com/office/drawing/2014/main" val="3390833990"/>
                    </a:ext>
                  </a:extLst>
                </a:gridCol>
                <a:gridCol w="3009332">
                  <a:extLst>
                    <a:ext uri="{9D8B030D-6E8A-4147-A177-3AD203B41FA5}">
                      <a16:colId xmlns:a16="http://schemas.microsoft.com/office/drawing/2014/main" val="2437476062"/>
                    </a:ext>
                  </a:extLst>
                </a:gridCol>
                <a:gridCol w="2770496">
                  <a:extLst>
                    <a:ext uri="{9D8B030D-6E8A-4147-A177-3AD203B41FA5}">
                      <a16:colId xmlns:a16="http://schemas.microsoft.com/office/drawing/2014/main" val="2534456564"/>
                    </a:ext>
                  </a:extLst>
                </a:gridCol>
              </a:tblGrid>
              <a:tr h="1051095">
                <a:tc>
                  <a:txBody>
                    <a:bodyPr/>
                    <a:lstStyle/>
                    <a:p>
                      <a:pPr algn="ctr"/>
                      <a:r>
                        <a:rPr lang="en-AU" sz="2800" dirty="0"/>
                        <a:t>Source</a:t>
                      </a:r>
                    </a:p>
                  </a:txBody>
                  <a:tcPr>
                    <a:solidFill>
                      <a:schemeClr val="accent1">
                        <a:lumMod val="60000"/>
                        <a:lumOff val="40000"/>
                      </a:schemeClr>
                    </a:solidFill>
                  </a:tcPr>
                </a:tc>
                <a:tc>
                  <a:txBody>
                    <a:bodyPr/>
                    <a:lstStyle/>
                    <a:p>
                      <a:pPr algn="ctr"/>
                      <a:r>
                        <a:rPr lang="en-AU" sz="2800" dirty="0"/>
                        <a:t>Main Argument</a:t>
                      </a:r>
                    </a:p>
                  </a:txBody>
                  <a:tcPr>
                    <a:solidFill>
                      <a:schemeClr val="accent1">
                        <a:lumMod val="60000"/>
                        <a:lumOff val="40000"/>
                      </a:schemeClr>
                    </a:solidFill>
                  </a:tcPr>
                </a:tc>
                <a:tc>
                  <a:txBody>
                    <a:bodyPr/>
                    <a:lstStyle/>
                    <a:p>
                      <a:pPr algn="ctr"/>
                      <a:r>
                        <a:rPr lang="en-AU" sz="2800" dirty="0"/>
                        <a:t>Supporting Evidence</a:t>
                      </a:r>
                    </a:p>
                  </a:txBody>
                  <a:tcPr>
                    <a:solidFill>
                      <a:schemeClr val="accent1">
                        <a:lumMod val="60000"/>
                        <a:lumOff val="40000"/>
                      </a:schemeClr>
                    </a:solidFill>
                  </a:tcPr>
                </a:tc>
                <a:tc>
                  <a:txBody>
                    <a:bodyPr/>
                    <a:lstStyle/>
                    <a:p>
                      <a:pPr algn="ctr"/>
                      <a:r>
                        <a:rPr lang="en-AU" sz="2800" dirty="0"/>
                        <a:t>My opinion</a:t>
                      </a:r>
                    </a:p>
                  </a:txBody>
                  <a:tcPr>
                    <a:solidFill>
                      <a:schemeClr val="accent1">
                        <a:lumMod val="60000"/>
                        <a:lumOff val="40000"/>
                      </a:schemeClr>
                    </a:solidFill>
                  </a:tcPr>
                </a:tc>
                <a:extLst>
                  <a:ext uri="{0D108BD9-81ED-4DB2-BD59-A6C34878D82A}">
                    <a16:rowId xmlns:a16="http://schemas.microsoft.com/office/drawing/2014/main" val="1841179709"/>
                  </a:ext>
                </a:extLst>
              </a:tr>
              <a:tr h="15351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400" b="1" dirty="0">
                          <a:solidFill>
                            <a:schemeClr val="tx1"/>
                          </a:solidFill>
                        </a:rPr>
                        <a:t>Edmund</a:t>
                      </a:r>
                      <a:r>
                        <a:rPr lang="en-AU" sz="2400" b="1" baseline="0" dirty="0">
                          <a:solidFill>
                            <a:schemeClr val="tx1"/>
                          </a:solidFill>
                        </a:rPr>
                        <a:t> (201</a:t>
                      </a:r>
                      <a:r>
                        <a:rPr lang="en-AU" sz="2400" b="1" dirty="0">
                          <a:solidFill>
                            <a:schemeClr val="tx1"/>
                          </a:solidFill>
                        </a:rPr>
                        <a:t>9)</a:t>
                      </a:r>
                      <a:endParaRPr lang="en-AU" sz="24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endParaRPr lang="en-AU" sz="2400" dirty="0"/>
                    </a:p>
                  </a:txBody>
                  <a:tcP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dirty="0">
                          <a:solidFill>
                            <a:schemeClr val="tx1"/>
                          </a:solidFill>
                          <a:effectLst/>
                        </a:rPr>
                        <a:t>Diabetes</a:t>
                      </a:r>
                      <a:r>
                        <a:rPr lang="en-AU" sz="1800" b="0" baseline="0" dirty="0">
                          <a:solidFill>
                            <a:schemeClr val="tx1"/>
                          </a:solidFill>
                          <a:effectLst/>
                        </a:rPr>
                        <a:t> is largely caused by </a:t>
                      </a:r>
                      <a:r>
                        <a:rPr lang="en-AU" sz="1800" b="1" baseline="0" dirty="0">
                          <a:solidFill>
                            <a:schemeClr val="tx1"/>
                          </a:solidFill>
                          <a:effectLst/>
                        </a:rPr>
                        <a:t>poor diet.</a:t>
                      </a:r>
                      <a:r>
                        <a:rPr lang="en-AU" sz="1800" b="1" dirty="0">
                          <a:solidFill>
                            <a:schemeClr val="tx1"/>
                          </a:solidFill>
                          <a:effectLst/>
                        </a:rPr>
                        <a:t> </a:t>
                      </a:r>
                    </a:p>
                    <a:p>
                      <a:endParaRPr lang="en-AU" dirty="0"/>
                    </a:p>
                  </a:txBody>
                  <a:tcPr>
                    <a:solidFill>
                      <a:schemeClr val="bg1">
                        <a:lumMod val="85000"/>
                      </a:schemeClr>
                    </a:solidFill>
                  </a:tcPr>
                </a:tc>
                <a:tc>
                  <a:txBody>
                    <a:bodyPr/>
                    <a:lstStyle/>
                    <a:p>
                      <a:r>
                        <a:rPr lang="en-AU" dirty="0"/>
                        <a:t>Surveyed 500</a:t>
                      </a:r>
                      <a:r>
                        <a:rPr lang="en-AU" baseline="0" dirty="0"/>
                        <a:t> people over 20 year period about their diet and development of diabetes.</a:t>
                      </a:r>
                      <a:endParaRPr lang="en-AU" dirty="0"/>
                    </a:p>
                  </a:txBody>
                  <a:tcPr>
                    <a:solidFill>
                      <a:schemeClr val="bg1">
                        <a:lumMod val="85000"/>
                      </a:schemeClr>
                    </a:solidFill>
                  </a:tcPr>
                </a:tc>
                <a:tc>
                  <a:txBody>
                    <a:bodyPr/>
                    <a:lstStyle/>
                    <a:p>
                      <a:r>
                        <a:rPr lang="en-AU" dirty="0"/>
                        <a:t>Evidence seems reliable. Diet</a:t>
                      </a:r>
                      <a:r>
                        <a:rPr lang="en-AU" baseline="0" dirty="0"/>
                        <a:t> </a:t>
                      </a:r>
                      <a:r>
                        <a:rPr lang="en-AU" dirty="0"/>
                        <a:t>seems to contribute to diabetes.</a:t>
                      </a:r>
                    </a:p>
                  </a:txBody>
                  <a:tcPr>
                    <a:solidFill>
                      <a:schemeClr val="bg1">
                        <a:lumMod val="85000"/>
                      </a:schemeClr>
                    </a:solidFill>
                  </a:tcPr>
                </a:tc>
                <a:extLst>
                  <a:ext uri="{0D108BD9-81ED-4DB2-BD59-A6C34878D82A}">
                    <a16:rowId xmlns:a16="http://schemas.microsoft.com/office/drawing/2014/main" val="2472171767"/>
                  </a:ext>
                </a:extLst>
              </a:tr>
              <a:tr h="9906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400" b="1" dirty="0"/>
                        <a:t>Wang (2018)</a:t>
                      </a:r>
                    </a:p>
                    <a:p>
                      <a:endParaRPr lang="en-AU" sz="2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1" dirty="0">
                          <a:solidFill>
                            <a:schemeClr val="tx1"/>
                          </a:solidFill>
                        </a:rPr>
                        <a:t>Genetics</a:t>
                      </a:r>
                      <a:r>
                        <a:rPr lang="en-AU" sz="1800" b="0" dirty="0">
                          <a:solidFill>
                            <a:schemeClr val="tx1"/>
                          </a:solidFill>
                        </a:rPr>
                        <a:t> contributes significantly</a:t>
                      </a:r>
                      <a:r>
                        <a:rPr lang="en-AU" sz="1800" b="0" baseline="0" dirty="0">
                          <a:solidFill>
                            <a:schemeClr val="tx1"/>
                          </a:solidFill>
                        </a:rPr>
                        <a:t> to diabetes</a:t>
                      </a:r>
                      <a:r>
                        <a:rPr lang="en-AU" sz="1800" b="0" dirty="0">
                          <a:solidFill>
                            <a:schemeClr val="tx1"/>
                          </a:solidFill>
                        </a:rPr>
                        <a:t>.</a:t>
                      </a:r>
                    </a:p>
                    <a:p>
                      <a:endParaRPr lang="en-AU" dirty="0"/>
                    </a:p>
                  </a:txBody>
                  <a:tcPr/>
                </a:tc>
                <a:tc>
                  <a:txBody>
                    <a:bodyPr/>
                    <a:lstStyle/>
                    <a:p>
                      <a:endParaRPr lang="en-AU" dirty="0"/>
                    </a:p>
                  </a:txBody>
                  <a:tcPr/>
                </a:tc>
                <a:tc>
                  <a:txBody>
                    <a:bodyPr/>
                    <a:lstStyle/>
                    <a:p>
                      <a:endParaRPr lang="en-AU" dirty="0"/>
                    </a:p>
                  </a:txBody>
                  <a:tcPr/>
                </a:tc>
                <a:extLst>
                  <a:ext uri="{0D108BD9-81ED-4DB2-BD59-A6C34878D82A}">
                    <a16:rowId xmlns:a16="http://schemas.microsoft.com/office/drawing/2014/main" val="731602687"/>
                  </a:ext>
                </a:extLst>
              </a:tr>
              <a:tr h="9906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400" b="1" dirty="0"/>
                        <a:t>Smith (2020)</a:t>
                      </a:r>
                    </a:p>
                    <a:p>
                      <a:endParaRPr lang="en-AU" sz="2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1" dirty="0">
                          <a:solidFill>
                            <a:schemeClr val="tx1"/>
                          </a:solidFill>
                        </a:rPr>
                        <a:t>Gene testing </a:t>
                      </a:r>
                      <a:r>
                        <a:rPr lang="en-AU" sz="1800" b="0" dirty="0">
                          <a:solidFill>
                            <a:schemeClr val="tx1"/>
                          </a:solidFill>
                        </a:rPr>
                        <a:t>can</a:t>
                      </a:r>
                      <a:r>
                        <a:rPr lang="en-AU" sz="1800" b="0" baseline="0" dirty="0">
                          <a:solidFill>
                            <a:schemeClr val="tx1"/>
                          </a:solidFill>
                        </a:rPr>
                        <a:t> </a:t>
                      </a:r>
                      <a:r>
                        <a:rPr lang="en-AU" sz="1800" dirty="0">
                          <a:solidFill>
                            <a:schemeClr val="tx1"/>
                          </a:solidFill>
                        </a:rPr>
                        <a:t>reduce rates of diabetes.</a:t>
                      </a:r>
                    </a:p>
                    <a:p>
                      <a:endParaRPr lang="en-AU" dirty="0"/>
                    </a:p>
                  </a:txBody>
                  <a:tcPr/>
                </a:tc>
                <a:tc>
                  <a:txBody>
                    <a:bodyPr/>
                    <a:lstStyle/>
                    <a:p>
                      <a:r>
                        <a:rPr lang="en-AU" dirty="0"/>
                        <a:t>20 people with a history</a:t>
                      </a:r>
                      <a:r>
                        <a:rPr lang="en-AU" baseline="0" dirty="0"/>
                        <a:t> of diabetes in their family had gene testing done.</a:t>
                      </a:r>
                      <a:endParaRPr lang="en-AU" dirty="0"/>
                    </a:p>
                  </a:txBody>
                  <a:tcPr/>
                </a:tc>
                <a:tc>
                  <a:txBody>
                    <a:bodyPr/>
                    <a:lstStyle/>
                    <a:p>
                      <a:r>
                        <a:rPr lang="en-AU" dirty="0"/>
                        <a:t>Sample size was small and more trials need to be conducted.</a:t>
                      </a:r>
                    </a:p>
                  </a:txBody>
                  <a:tcPr/>
                </a:tc>
                <a:extLst>
                  <a:ext uri="{0D108BD9-81ED-4DB2-BD59-A6C34878D82A}">
                    <a16:rowId xmlns:a16="http://schemas.microsoft.com/office/drawing/2014/main" val="3429696458"/>
                  </a:ext>
                </a:extLst>
              </a:tr>
              <a:tr h="9906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400" b="1" dirty="0">
                          <a:solidFill>
                            <a:schemeClr val="tx1"/>
                          </a:solidFill>
                        </a:rPr>
                        <a:t>Blue (2020)</a:t>
                      </a:r>
                      <a:endParaRPr lang="en-AU" sz="24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endParaRPr lang="en-AU" sz="2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1" baseline="0" dirty="0">
                          <a:solidFill>
                            <a:schemeClr val="tx1"/>
                          </a:solidFill>
                          <a:effectLst/>
                        </a:rPr>
                        <a:t>Lack of exercise </a:t>
                      </a:r>
                      <a:r>
                        <a:rPr lang="en-AU" sz="1800" baseline="0" dirty="0">
                          <a:solidFill>
                            <a:schemeClr val="tx1"/>
                          </a:solidFill>
                          <a:effectLst/>
                        </a:rPr>
                        <a:t>is a contributing factor.</a:t>
                      </a:r>
                      <a:endParaRPr lang="en-AU" sz="1800" dirty="0">
                        <a:solidFill>
                          <a:schemeClr val="tx1"/>
                        </a:solidFill>
                        <a:effectLst/>
                      </a:endParaRPr>
                    </a:p>
                    <a:p>
                      <a:endParaRPr lang="en-AU" dirty="0"/>
                    </a:p>
                  </a:txBody>
                  <a:tcPr/>
                </a:tc>
                <a:tc>
                  <a:txBody>
                    <a:bodyPr/>
                    <a:lstStyle/>
                    <a:p>
                      <a:endParaRPr lang="en-AU" dirty="0"/>
                    </a:p>
                  </a:txBody>
                  <a:tcPr/>
                </a:tc>
                <a:tc>
                  <a:txBody>
                    <a:bodyPr/>
                    <a:lstStyle/>
                    <a:p>
                      <a:endParaRPr lang="en-AU" dirty="0"/>
                    </a:p>
                  </a:txBody>
                  <a:tcPr/>
                </a:tc>
                <a:extLst>
                  <a:ext uri="{0D108BD9-81ED-4DB2-BD59-A6C34878D82A}">
                    <a16:rowId xmlns:a16="http://schemas.microsoft.com/office/drawing/2014/main" val="613811714"/>
                  </a:ext>
                </a:extLst>
              </a:tr>
            </a:tbl>
          </a:graphicData>
        </a:graphic>
      </p:graphicFrame>
    </p:spTree>
    <p:extLst>
      <p:ext uri="{BB962C8B-B14F-4D97-AF65-F5344CB8AC3E}">
        <p14:creationId xmlns:p14="http://schemas.microsoft.com/office/powerpoint/2010/main" val="7904171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977096930"/>
              </p:ext>
            </p:extLst>
          </p:nvPr>
        </p:nvGraphicFramePr>
        <p:xfrm>
          <a:off x="383059" y="536121"/>
          <a:ext cx="11467071" cy="3015463"/>
        </p:xfrm>
        <a:graphic>
          <a:graphicData uri="http://schemas.openxmlformats.org/drawingml/2006/table">
            <a:tbl>
              <a:tblPr firstRow="1" firstCol="1" bandRow="1">
                <a:tableStyleId>{5C22544A-7EE6-4342-B048-85BDC9FD1C3A}</a:tableStyleId>
              </a:tblPr>
              <a:tblGrid>
                <a:gridCol w="3940766">
                  <a:extLst>
                    <a:ext uri="{9D8B030D-6E8A-4147-A177-3AD203B41FA5}">
                      <a16:colId xmlns:a16="http://schemas.microsoft.com/office/drawing/2014/main" val="288315632"/>
                    </a:ext>
                  </a:extLst>
                </a:gridCol>
                <a:gridCol w="3940766">
                  <a:extLst>
                    <a:ext uri="{9D8B030D-6E8A-4147-A177-3AD203B41FA5}">
                      <a16:colId xmlns:a16="http://schemas.microsoft.com/office/drawing/2014/main" val="3942202999"/>
                    </a:ext>
                  </a:extLst>
                </a:gridCol>
                <a:gridCol w="3585539">
                  <a:extLst>
                    <a:ext uri="{9D8B030D-6E8A-4147-A177-3AD203B41FA5}">
                      <a16:colId xmlns:a16="http://schemas.microsoft.com/office/drawing/2014/main" val="966627309"/>
                    </a:ext>
                  </a:extLst>
                </a:gridCol>
              </a:tblGrid>
              <a:tr h="1072321">
                <a:tc rowSpan="2">
                  <a:txBody>
                    <a:bodyPr/>
                    <a:lstStyle/>
                    <a:p>
                      <a:pPr algn="ctr">
                        <a:lnSpc>
                          <a:spcPct val="106000"/>
                        </a:lnSpc>
                        <a:spcAft>
                          <a:spcPts val="0"/>
                        </a:spcAft>
                      </a:pPr>
                      <a:r>
                        <a:rPr lang="en-AU" sz="2800" dirty="0">
                          <a:effectLst/>
                          <a:latin typeface="+mn-lt"/>
                          <a:ea typeface="+mn-ea"/>
                          <a:cs typeface="+mn-cs"/>
                        </a:rPr>
                        <a:t>Diabetes</a:t>
                      </a:r>
                      <a:r>
                        <a:rPr lang="en-AU" sz="2800" baseline="0" dirty="0">
                          <a:effectLst/>
                          <a:latin typeface="+mn-lt"/>
                          <a:ea typeface="+mn-ea"/>
                          <a:cs typeface="+mn-cs"/>
                        </a:rPr>
                        <a:t> is caused by lifestyle factors</a:t>
                      </a:r>
                      <a:endParaRPr lang="en-AU" sz="2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6000"/>
                        </a:lnSpc>
                        <a:spcAft>
                          <a:spcPts val="0"/>
                        </a:spcAft>
                      </a:pPr>
                      <a:r>
                        <a:rPr lang="en-AU" sz="3200" dirty="0">
                          <a:solidFill>
                            <a:schemeClr val="tx1"/>
                          </a:solidFill>
                        </a:rPr>
                        <a:t>Edmund</a:t>
                      </a:r>
                      <a:r>
                        <a:rPr lang="en-AU" sz="3200" baseline="0" dirty="0">
                          <a:solidFill>
                            <a:schemeClr val="tx1"/>
                          </a:solidFill>
                        </a:rPr>
                        <a:t> (201</a:t>
                      </a:r>
                      <a:r>
                        <a:rPr lang="en-AU" sz="3200" dirty="0">
                          <a:solidFill>
                            <a:schemeClr val="tx1"/>
                          </a:solidFill>
                        </a:rPr>
                        <a:t>9)</a:t>
                      </a:r>
                      <a:endParaRPr lang="en-AU" sz="32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rgbClr val="E7E9FB"/>
                    </a:solidFill>
                  </a:tcPr>
                </a:tc>
                <a:tc>
                  <a:txBody>
                    <a:bodyPr/>
                    <a:lstStyle/>
                    <a:p>
                      <a:pPr>
                        <a:lnSpc>
                          <a:spcPct val="106000"/>
                        </a:lnSpc>
                        <a:spcAft>
                          <a:spcPts val="0"/>
                        </a:spcAft>
                      </a:pPr>
                      <a:r>
                        <a:rPr lang="en-AU" sz="3200" dirty="0">
                          <a:solidFill>
                            <a:schemeClr val="tx1"/>
                          </a:solidFill>
                          <a:effectLst/>
                        </a:rPr>
                        <a:t>	</a:t>
                      </a:r>
                      <a:r>
                        <a:rPr lang="en-AU" sz="3200" dirty="0">
                          <a:solidFill>
                            <a:schemeClr val="tx1"/>
                          </a:solidFill>
                        </a:rPr>
                        <a:t>Blue (2020)</a:t>
                      </a:r>
                      <a:endParaRPr lang="en-AU" sz="32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rgbClr val="E7E9FB"/>
                    </a:solidFill>
                  </a:tcPr>
                </a:tc>
                <a:extLst>
                  <a:ext uri="{0D108BD9-81ED-4DB2-BD59-A6C34878D82A}">
                    <a16:rowId xmlns:a16="http://schemas.microsoft.com/office/drawing/2014/main" val="1360448790"/>
                  </a:ext>
                </a:extLst>
              </a:tr>
              <a:tr h="1943142">
                <a:tc vMerge="1">
                  <a:txBody>
                    <a:bodyPr/>
                    <a:lstStyle/>
                    <a:p>
                      <a:endParaRPr lang="en-AU"/>
                    </a:p>
                  </a:txBody>
                  <a:tcPr/>
                </a:tc>
                <a:tc>
                  <a:txBody>
                    <a:bodyPr/>
                    <a:lstStyle/>
                    <a:p>
                      <a:pPr>
                        <a:lnSpc>
                          <a:spcPct val="106000"/>
                        </a:lnSpc>
                        <a:spcAft>
                          <a:spcPts val="0"/>
                        </a:spcAft>
                      </a:pPr>
                      <a:r>
                        <a:rPr lang="en-AU" sz="2800" dirty="0">
                          <a:effectLst/>
                        </a:rPr>
                        <a:t>Diabetes</a:t>
                      </a:r>
                      <a:r>
                        <a:rPr lang="en-AU" sz="2800" baseline="0" dirty="0">
                          <a:effectLst/>
                        </a:rPr>
                        <a:t> is largely caused by </a:t>
                      </a:r>
                      <a:r>
                        <a:rPr lang="en-AU" sz="2800" b="1" baseline="0" dirty="0">
                          <a:solidFill>
                            <a:srgbClr val="FF0000"/>
                          </a:solidFill>
                          <a:effectLst/>
                        </a:rPr>
                        <a:t>poor diet</a:t>
                      </a:r>
                      <a:r>
                        <a:rPr lang="en-AU" sz="2800" baseline="0" dirty="0">
                          <a:effectLst/>
                        </a:rPr>
                        <a:t>.</a:t>
                      </a:r>
                      <a:r>
                        <a:rPr lang="en-AU" sz="2800" dirty="0">
                          <a:effectLst/>
                        </a:rPr>
                        <a:t> </a:t>
                      </a:r>
                    </a:p>
                    <a:p>
                      <a:pPr>
                        <a:lnSpc>
                          <a:spcPct val="106000"/>
                        </a:lnSpc>
                        <a:spcAft>
                          <a:spcPts val="0"/>
                        </a:spcAft>
                      </a:pPr>
                      <a:r>
                        <a:rPr lang="en-AU" sz="2000" dirty="0">
                          <a:effectLst/>
                        </a:rPr>
                        <a:t> </a:t>
                      </a:r>
                      <a:endParaRPr lang="en-AU"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6000"/>
                        </a:lnSpc>
                        <a:spcAft>
                          <a:spcPts val="0"/>
                        </a:spcAft>
                      </a:pPr>
                      <a:r>
                        <a:rPr lang="en-AU" sz="2800" b="1" baseline="0" dirty="0">
                          <a:solidFill>
                            <a:srgbClr val="FF0000"/>
                          </a:solidFill>
                          <a:effectLst/>
                        </a:rPr>
                        <a:t>Lack of exercise </a:t>
                      </a:r>
                      <a:r>
                        <a:rPr lang="en-AU" sz="2800" baseline="0" dirty="0">
                          <a:effectLst/>
                        </a:rPr>
                        <a:t>is a contributing factor.</a:t>
                      </a:r>
                      <a:endParaRPr lang="en-AU" sz="2800" dirty="0">
                        <a:effectLst/>
                      </a:endParaRPr>
                    </a:p>
                  </a:txBody>
                  <a:tcPr marL="68580" marR="68580" marT="0" marB="0"/>
                </a:tc>
                <a:extLst>
                  <a:ext uri="{0D108BD9-81ED-4DB2-BD59-A6C34878D82A}">
                    <a16:rowId xmlns:a16="http://schemas.microsoft.com/office/drawing/2014/main" val="1063762808"/>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4180470681"/>
              </p:ext>
            </p:extLst>
          </p:nvPr>
        </p:nvGraphicFramePr>
        <p:xfrm>
          <a:off x="383060" y="520091"/>
          <a:ext cx="11467071" cy="5806384"/>
        </p:xfrm>
        <a:graphic>
          <a:graphicData uri="http://schemas.openxmlformats.org/drawingml/2006/table">
            <a:tbl>
              <a:tblPr firstRow="1" firstCol="1" bandRow="1">
                <a:tableStyleId>{5C22544A-7EE6-4342-B048-85BDC9FD1C3A}</a:tableStyleId>
              </a:tblPr>
              <a:tblGrid>
                <a:gridCol w="3940766">
                  <a:extLst>
                    <a:ext uri="{9D8B030D-6E8A-4147-A177-3AD203B41FA5}">
                      <a16:colId xmlns:a16="http://schemas.microsoft.com/office/drawing/2014/main" val="288315632"/>
                    </a:ext>
                  </a:extLst>
                </a:gridCol>
                <a:gridCol w="3940766">
                  <a:extLst>
                    <a:ext uri="{9D8B030D-6E8A-4147-A177-3AD203B41FA5}">
                      <a16:colId xmlns:a16="http://schemas.microsoft.com/office/drawing/2014/main" val="3942202999"/>
                    </a:ext>
                  </a:extLst>
                </a:gridCol>
                <a:gridCol w="3585539">
                  <a:extLst>
                    <a:ext uri="{9D8B030D-6E8A-4147-A177-3AD203B41FA5}">
                      <a16:colId xmlns:a16="http://schemas.microsoft.com/office/drawing/2014/main" val="966627309"/>
                    </a:ext>
                  </a:extLst>
                </a:gridCol>
              </a:tblGrid>
              <a:tr h="1072321">
                <a:tc rowSpan="2">
                  <a:txBody>
                    <a:bodyPr/>
                    <a:lstStyle/>
                    <a:p>
                      <a:pPr algn="ctr">
                        <a:lnSpc>
                          <a:spcPct val="106000"/>
                        </a:lnSpc>
                        <a:spcAft>
                          <a:spcPts val="0"/>
                        </a:spcAft>
                      </a:pPr>
                      <a:r>
                        <a:rPr lang="en-AU" sz="2800" dirty="0">
                          <a:effectLst/>
                          <a:latin typeface="+mn-lt"/>
                          <a:ea typeface="+mn-ea"/>
                          <a:cs typeface="+mn-cs"/>
                        </a:rPr>
                        <a:t>Diabetes</a:t>
                      </a:r>
                      <a:r>
                        <a:rPr lang="en-AU" sz="2800" baseline="0" dirty="0">
                          <a:effectLst/>
                          <a:latin typeface="+mn-lt"/>
                          <a:ea typeface="+mn-ea"/>
                          <a:cs typeface="+mn-cs"/>
                        </a:rPr>
                        <a:t> is caused by lifestyle factors</a:t>
                      </a:r>
                      <a:endParaRPr lang="en-AU" sz="2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6000"/>
                        </a:lnSpc>
                        <a:spcAft>
                          <a:spcPts val="0"/>
                        </a:spcAft>
                      </a:pPr>
                      <a:r>
                        <a:rPr lang="en-AU" sz="3200" dirty="0">
                          <a:solidFill>
                            <a:schemeClr val="tx1"/>
                          </a:solidFill>
                        </a:rPr>
                        <a:t>Edmund</a:t>
                      </a:r>
                      <a:r>
                        <a:rPr lang="en-AU" sz="3200" baseline="0" dirty="0">
                          <a:solidFill>
                            <a:schemeClr val="tx1"/>
                          </a:solidFill>
                        </a:rPr>
                        <a:t> (201</a:t>
                      </a:r>
                      <a:r>
                        <a:rPr lang="en-AU" sz="3200" dirty="0">
                          <a:solidFill>
                            <a:schemeClr val="tx1"/>
                          </a:solidFill>
                        </a:rPr>
                        <a:t>9)</a:t>
                      </a:r>
                      <a:endParaRPr lang="en-AU" sz="32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rgbClr val="E7E9FB"/>
                    </a:solidFill>
                  </a:tcPr>
                </a:tc>
                <a:tc>
                  <a:txBody>
                    <a:bodyPr/>
                    <a:lstStyle/>
                    <a:p>
                      <a:pPr>
                        <a:lnSpc>
                          <a:spcPct val="106000"/>
                        </a:lnSpc>
                        <a:spcAft>
                          <a:spcPts val="0"/>
                        </a:spcAft>
                      </a:pPr>
                      <a:r>
                        <a:rPr lang="en-AU" sz="3200" dirty="0">
                          <a:solidFill>
                            <a:schemeClr val="tx1"/>
                          </a:solidFill>
                          <a:effectLst/>
                        </a:rPr>
                        <a:t>	</a:t>
                      </a:r>
                      <a:r>
                        <a:rPr lang="en-AU" sz="3200" dirty="0">
                          <a:solidFill>
                            <a:schemeClr val="tx1"/>
                          </a:solidFill>
                        </a:rPr>
                        <a:t>Blue (2020)</a:t>
                      </a:r>
                      <a:endParaRPr lang="en-AU" sz="32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rgbClr val="E7E9FB"/>
                    </a:solidFill>
                  </a:tcPr>
                </a:tc>
                <a:extLst>
                  <a:ext uri="{0D108BD9-81ED-4DB2-BD59-A6C34878D82A}">
                    <a16:rowId xmlns:a16="http://schemas.microsoft.com/office/drawing/2014/main" val="1360448790"/>
                  </a:ext>
                </a:extLst>
              </a:tr>
              <a:tr h="1943142">
                <a:tc vMerge="1">
                  <a:txBody>
                    <a:bodyPr/>
                    <a:lstStyle/>
                    <a:p>
                      <a:endParaRPr lang="en-AU"/>
                    </a:p>
                  </a:txBody>
                  <a:tcPr/>
                </a:tc>
                <a:tc>
                  <a:txBody>
                    <a:bodyPr/>
                    <a:lstStyle/>
                    <a:p>
                      <a:pPr>
                        <a:lnSpc>
                          <a:spcPct val="106000"/>
                        </a:lnSpc>
                        <a:spcAft>
                          <a:spcPts val="0"/>
                        </a:spcAft>
                      </a:pPr>
                      <a:r>
                        <a:rPr lang="en-AU" sz="2800" dirty="0">
                          <a:effectLst/>
                        </a:rPr>
                        <a:t>Diabetes</a:t>
                      </a:r>
                      <a:r>
                        <a:rPr lang="en-AU" sz="2800" baseline="0" dirty="0">
                          <a:effectLst/>
                        </a:rPr>
                        <a:t> is largely caused by </a:t>
                      </a:r>
                      <a:r>
                        <a:rPr lang="en-AU" sz="2800" b="1" baseline="0" dirty="0">
                          <a:solidFill>
                            <a:srgbClr val="FF0000"/>
                          </a:solidFill>
                          <a:effectLst/>
                        </a:rPr>
                        <a:t>poor diet</a:t>
                      </a:r>
                      <a:r>
                        <a:rPr lang="en-AU" sz="2800" baseline="0" dirty="0">
                          <a:effectLst/>
                        </a:rPr>
                        <a:t>.</a:t>
                      </a:r>
                      <a:r>
                        <a:rPr lang="en-AU" sz="2800" dirty="0">
                          <a:effectLst/>
                        </a:rPr>
                        <a:t> </a:t>
                      </a:r>
                    </a:p>
                    <a:p>
                      <a:pPr>
                        <a:lnSpc>
                          <a:spcPct val="106000"/>
                        </a:lnSpc>
                        <a:spcAft>
                          <a:spcPts val="0"/>
                        </a:spcAft>
                      </a:pPr>
                      <a:r>
                        <a:rPr lang="en-AU" sz="2000" dirty="0">
                          <a:effectLst/>
                        </a:rPr>
                        <a:t> </a:t>
                      </a:r>
                      <a:endParaRPr lang="en-AU"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6000"/>
                        </a:lnSpc>
                        <a:spcAft>
                          <a:spcPts val="0"/>
                        </a:spcAft>
                      </a:pPr>
                      <a:r>
                        <a:rPr lang="en-AU" sz="2800" b="1" baseline="0" dirty="0">
                          <a:solidFill>
                            <a:srgbClr val="FF0000"/>
                          </a:solidFill>
                          <a:effectLst/>
                        </a:rPr>
                        <a:t>Lack of exercise </a:t>
                      </a:r>
                      <a:r>
                        <a:rPr lang="en-AU" sz="2800" baseline="0" dirty="0">
                          <a:effectLst/>
                        </a:rPr>
                        <a:t>is a contributing factor.</a:t>
                      </a:r>
                      <a:endParaRPr lang="en-AU" sz="2800" dirty="0">
                        <a:effectLst/>
                      </a:endParaRPr>
                    </a:p>
                  </a:txBody>
                  <a:tcPr marL="68580" marR="68580" marT="0" marB="0"/>
                </a:tc>
                <a:extLst>
                  <a:ext uri="{0D108BD9-81ED-4DB2-BD59-A6C34878D82A}">
                    <a16:rowId xmlns:a16="http://schemas.microsoft.com/office/drawing/2014/main" val="1063762808"/>
                  </a:ext>
                </a:extLst>
              </a:tr>
              <a:tr h="1002564">
                <a:tc rowSpan="2">
                  <a:txBody>
                    <a:bodyPr/>
                    <a:lstStyle/>
                    <a:p>
                      <a:pPr algn="ctr">
                        <a:lnSpc>
                          <a:spcPct val="106000"/>
                        </a:lnSpc>
                        <a:spcAft>
                          <a:spcPts val="0"/>
                        </a:spcAft>
                      </a:pPr>
                      <a:r>
                        <a:rPr lang="en-AU" sz="2800" dirty="0">
                          <a:effectLst/>
                          <a:latin typeface="+mn-lt"/>
                          <a:ea typeface="Calibri" panose="020F0502020204030204" pitchFamily="34" charset="0"/>
                          <a:cs typeface="Arial" panose="020B0604020202020204" pitchFamily="34" charset="0"/>
                        </a:rPr>
                        <a:t>Diabetes</a:t>
                      </a:r>
                      <a:r>
                        <a:rPr lang="en-AU" sz="2800" baseline="0" dirty="0">
                          <a:effectLst/>
                          <a:latin typeface="+mn-lt"/>
                          <a:ea typeface="Calibri" panose="020F0502020204030204" pitchFamily="34" charset="0"/>
                          <a:cs typeface="Arial" panose="020B0604020202020204" pitchFamily="34" charset="0"/>
                        </a:rPr>
                        <a:t> is NOT caused by lifestyle factors</a:t>
                      </a:r>
                      <a:endParaRPr lang="en-AU" sz="2800" dirty="0">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algn="ctr"/>
                      <a:r>
                        <a:rPr lang="en-AU" sz="3200" b="1" dirty="0"/>
                        <a:t>Wang (2018)</a:t>
                      </a:r>
                    </a:p>
                  </a:txBody>
                  <a:tcPr marL="68580" marR="68580" marT="0" marB="0"/>
                </a:tc>
                <a:tc>
                  <a:txBody>
                    <a:bodyPr/>
                    <a:lstStyle/>
                    <a:p>
                      <a:pPr algn="ctr"/>
                      <a:r>
                        <a:rPr lang="en-AU" sz="3200" b="1" dirty="0"/>
                        <a:t>Smith (2020)</a:t>
                      </a:r>
                    </a:p>
                  </a:txBody>
                  <a:tcPr marL="68580" marR="68580" marT="0" marB="0"/>
                </a:tc>
                <a:extLst>
                  <a:ext uri="{0D108BD9-81ED-4DB2-BD59-A6C34878D82A}">
                    <a16:rowId xmlns:a16="http://schemas.microsoft.com/office/drawing/2014/main" val="2769402687"/>
                  </a:ext>
                </a:extLst>
              </a:tr>
              <a:tr h="1788357">
                <a:tc vMerge="1">
                  <a:txBody>
                    <a:bodyPr/>
                    <a:lstStyle/>
                    <a:p>
                      <a:endParaRPr lang="en-AU"/>
                    </a:p>
                  </a:txBody>
                  <a:tcPr/>
                </a:tc>
                <a:tc>
                  <a:txBody>
                    <a:bodyPr/>
                    <a:lstStyle/>
                    <a:p>
                      <a:r>
                        <a:rPr lang="en-AU" sz="2800" b="1" dirty="0">
                          <a:solidFill>
                            <a:srgbClr val="FF0000"/>
                          </a:solidFill>
                        </a:rPr>
                        <a:t>Genetics</a:t>
                      </a:r>
                      <a:r>
                        <a:rPr lang="en-AU" sz="2800" dirty="0"/>
                        <a:t> plays a significant role.</a:t>
                      </a:r>
                    </a:p>
                  </a:txBody>
                  <a:tcPr marL="68580" marR="68580" marT="0" marB="0"/>
                </a:tc>
                <a:tc>
                  <a:txBody>
                    <a:bodyPr/>
                    <a:lstStyle/>
                    <a:p>
                      <a:r>
                        <a:rPr lang="en-AU" sz="2800" b="1" dirty="0">
                          <a:solidFill>
                            <a:srgbClr val="FF0000"/>
                          </a:solidFill>
                        </a:rPr>
                        <a:t>Gene testing </a:t>
                      </a:r>
                      <a:r>
                        <a:rPr lang="en-AU" sz="2800" b="0" dirty="0">
                          <a:solidFill>
                            <a:schemeClr val="accent1">
                              <a:lumMod val="50000"/>
                            </a:schemeClr>
                          </a:solidFill>
                        </a:rPr>
                        <a:t>can</a:t>
                      </a:r>
                      <a:r>
                        <a:rPr lang="en-AU" sz="2800" b="0" baseline="0" dirty="0">
                          <a:solidFill>
                            <a:schemeClr val="accent1">
                              <a:lumMod val="50000"/>
                            </a:schemeClr>
                          </a:solidFill>
                        </a:rPr>
                        <a:t> </a:t>
                      </a:r>
                      <a:r>
                        <a:rPr lang="en-AU" sz="2800" dirty="0"/>
                        <a:t>reduce rates of diabetes.</a:t>
                      </a:r>
                    </a:p>
                  </a:txBody>
                  <a:tcPr marL="68580" marR="68580" marT="0" marB="0"/>
                </a:tc>
                <a:extLst>
                  <a:ext uri="{0D108BD9-81ED-4DB2-BD59-A6C34878D82A}">
                    <a16:rowId xmlns:a16="http://schemas.microsoft.com/office/drawing/2014/main" val="1408181216"/>
                  </a:ext>
                </a:extLst>
              </a:tr>
            </a:tbl>
          </a:graphicData>
        </a:graphic>
      </p:graphicFrame>
      <p:sp>
        <p:nvSpPr>
          <p:cNvPr id="3" name="Footer Placeholder 4">
            <a:extLst>
              <a:ext uri="{FF2B5EF4-FFF2-40B4-BE49-F238E27FC236}">
                <a16:creationId xmlns:a16="http://schemas.microsoft.com/office/drawing/2014/main" id="{A1F10308-317A-1A45-8CF6-234712DE6B75}"/>
              </a:ext>
            </a:extLst>
          </p:cNvPr>
          <p:cNvSpPr>
            <a:spLocks noGrp="1"/>
          </p:cNvSpPr>
          <p:nvPr>
            <p:ph type="ftr" sz="quarter" idx="11"/>
          </p:nvPr>
        </p:nvSpPr>
        <p:spPr>
          <a:xfrm>
            <a:off x="6363093" y="6255097"/>
            <a:ext cx="5402187" cy="365125"/>
          </a:xfrm>
        </p:spPr>
        <p:txBody>
          <a:bodyPr/>
          <a:lstStyle/>
          <a:p>
            <a:r>
              <a:rPr lang="en-US" dirty="0"/>
              <a:t>UTS HELPS Intensive Program 2021</a:t>
            </a:r>
          </a:p>
        </p:txBody>
      </p:sp>
    </p:spTree>
    <p:extLst>
      <p:ext uri="{BB962C8B-B14F-4D97-AF65-F5344CB8AC3E}">
        <p14:creationId xmlns:p14="http://schemas.microsoft.com/office/powerpoint/2010/main" val="3347164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211">
      <a:dk1>
        <a:srgbClr val="000000"/>
      </a:dk1>
      <a:lt1>
        <a:srgbClr val="FFFFFF"/>
      </a:lt1>
      <a:dk2>
        <a:srgbClr val="323232"/>
      </a:dk2>
      <a:lt2>
        <a:srgbClr val="B2B2B2"/>
      </a:lt2>
      <a:accent1>
        <a:srgbClr val="0F4BEB"/>
      </a:accent1>
      <a:accent2>
        <a:srgbClr val="FF2305"/>
      </a:accent2>
      <a:accent3>
        <a:srgbClr val="000000"/>
      </a:accent3>
      <a:accent4>
        <a:srgbClr val="FAF528"/>
      </a:accent4>
      <a:accent5>
        <a:srgbClr val="09D369"/>
      </a:accent5>
      <a:accent6>
        <a:srgbClr val="FF9600"/>
      </a:accent6>
      <a:hlink>
        <a:srgbClr val="00B7E0"/>
      </a:hlink>
      <a:folHlink>
        <a:srgbClr val="00B7E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2500 UTS Additional Branded Templates PPT 16x9_Bv2" id="{EB039CC6-8CB9-C24A-A749-50853131CC6F}" vid="{C4909B0C-217E-B842-A58C-94EA4BEBE0D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74BE6E496BC844FBBE6530EC51A1A1C" ma:contentTypeVersion="12" ma:contentTypeDescription="Create a new document." ma:contentTypeScope="" ma:versionID="c5bfd6b6944418cb2b3fc47847a249dc">
  <xsd:schema xmlns:xsd="http://www.w3.org/2001/XMLSchema" xmlns:xs="http://www.w3.org/2001/XMLSchema" xmlns:p="http://schemas.microsoft.com/office/2006/metadata/properties" xmlns:ns2="cff5b4fd-eec2-4aff-a7f6-43c4ba3f6121" xmlns:ns3="ea32d570-4c40-4a20-9a55-39b056d39524" targetNamespace="http://schemas.microsoft.com/office/2006/metadata/properties" ma:root="true" ma:fieldsID="842062f123dde5e5bc6301ef76ad1566" ns2:_="" ns3:_="">
    <xsd:import namespace="cff5b4fd-eec2-4aff-a7f6-43c4ba3f6121"/>
    <xsd:import namespace="ea32d570-4c40-4a20-9a55-39b056d3952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ff5b4fd-eec2-4aff-a7f6-43c4ba3f612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a32d570-4c40-4a20-9a55-39b056d3952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44AC7BB-1FE7-45D7-9A7C-FE72D0C38868}"/>
</file>

<file path=customXml/itemProps2.xml><?xml version="1.0" encoding="utf-8"?>
<ds:datastoreItem xmlns:ds="http://schemas.openxmlformats.org/officeDocument/2006/customXml" ds:itemID="{0495B889-837A-4742-B91E-C2BDA6F1FF14}">
  <ds:schemaRefs>
    <ds:schemaRef ds:uri="http://schemas.microsoft.com/sharepoint/v3/contenttype/forms"/>
  </ds:schemaRefs>
</ds:datastoreItem>
</file>

<file path=customXml/itemProps3.xml><?xml version="1.0" encoding="utf-8"?>
<ds:datastoreItem xmlns:ds="http://schemas.openxmlformats.org/officeDocument/2006/customXml" ds:itemID="{E4A2E628-644D-4756-8842-2F7D92610372}">
  <ds:schemaRefs>
    <ds:schemaRef ds:uri="233ed8a8-69fb-4ab7-a5e4-6c5d009f6707"/>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0ea80f0e-6c4f-4444-9ed5-dbb4ee0bde16"/>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UTS Branded Templates PPT 16x9_B_FA</Template>
  <TotalTime>7057</TotalTime>
  <Words>3462</Words>
  <Application>Microsoft Office PowerPoint</Application>
  <PresentationFormat>Widescreen</PresentationFormat>
  <Paragraphs>258</Paragraphs>
  <Slides>30</Slides>
  <Notes>26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ＭＳ Ｐゴシック</vt:lpstr>
      <vt:lpstr>Arial</vt:lpstr>
      <vt:lpstr>Calibri</vt:lpstr>
      <vt:lpstr>Helvetica</vt:lpstr>
      <vt:lpstr>Wingdings</vt:lpstr>
      <vt:lpstr>Office Theme</vt:lpstr>
      <vt:lpstr>UTS HELPS</vt:lpstr>
      <vt:lpstr>Workshop 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Activity: Identify the statement that shows what the writer will argue:</vt:lpstr>
      <vt:lpstr>PowerPoint Presentation</vt:lpstr>
      <vt:lpstr>Clear topic sentences guide your reader through your argument</vt:lpstr>
      <vt:lpstr>Paragraph Structure</vt:lpstr>
      <vt:lpstr>PEAL Paragraph Structure</vt:lpstr>
      <vt:lpstr>PEAL Paragraph Structure</vt:lpstr>
      <vt:lpstr>PEAL Paragraph Structure</vt:lpstr>
      <vt:lpstr>PEAL Paragraph Structure</vt:lpstr>
      <vt:lpstr>Alternative Paragraph Structure</vt:lpstr>
      <vt:lpstr>Alternative Paragraph Structure</vt:lpstr>
      <vt:lpstr>Alternative Paragraph Structure</vt:lpstr>
      <vt:lpstr>Alternative Paragraph Structure</vt:lpstr>
      <vt:lpstr>PowerPoint Presentation</vt:lpstr>
      <vt:lpstr>Transition signals</vt:lpstr>
      <vt:lpstr>Transition signals</vt:lpstr>
      <vt:lpstr>Transition signals</vt:lpstr>
      <vt:lpstr>PowerPoint Presentation</vt:lpstr>
      <vt:lpstr>UTS HELPS</vt:lpstr>
    </vt:vector>
  </TitlesOfParts>
  <Company>University of Technology Sydney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Heading</dc:title>
  <dc:creator>Joshua Dymock</dc:creator>
  <cp:lastModifiedBy>Joshua Dymock</cp:lastModifiedBy>
  <cp:revision>363</cp:revision>
  <dcterms:created xsi:type="dcterms:W3CDTF">2020-06-09T03:36:46Z</dcterms:created>
  <dcterms:modified xsi:type="dcterms:W3CDTF">2022-01-28T00:38:24Z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0x010100374BE6E496BC844FBBE6530EC51A1A1C</vt:lpwstr>
  </property>
  <property fmtid="{D5CDD505-2E9C-101B-9397-08002B2CF9AE}" pid="3" name="MSIP_Label_51a6c3db-1667-4f49-995a-8b9973972958_Enabled">
    <vt:lpwstr>true</vt:lpwstr>
  </property>
  <property fmtid="{D5CDD505-2E9C-101B-9397-08002B2CF9AE}" pid="4" name="MSIP_Label_51a6c3db-1667-4f49-995a-8b9973972958_SetDate">
    <vt:lpwstr>2021-02-22T03:22:24Z</vt:lpwstr>
  </property>
  <property fmtid="{D5CDD505-2E9C-101B-9397-08002B2CF9AE}" pid="5" name="MSIP_Label_51a6c3db-1667-4f49-995a-8b9973972958_Method">
    <vt:lpwstr>Standard</vt:lpwstr>
  </property>
  <property fmtid="{D5CDD505-2E9C-101B-9397-08002B2CF9AE}" pid="6" name="MSIP_Label_51a6c3db-1667-4f49-995a-8b9973972958_Name">
    <vt:lpwstr>UTS-Internal</vt:lpwstr>
  </property>
  <property fmtid="{D5CDD505-2E9C-101B-9397-08002B2CF9AE}" pid="7" name="MSIP_Label_51a6c3db-1667-4f49-995a-8b9973972958_SiteId">
    <vt:lpwstr>e8911c26-cf9f-4a9c-878e-527807be8791</vt:lpwstr>
  </property>
  <property fmtid="{D5CDD505-2E9C-101B-9397-08002B2CF9AE}" pid="8" name="MSIP_Label_51a6c3db-1667-4f49-995a-8b9973972958_ActionId">
    <vt:lpwstr>d51611f2-78a8-4224-a767-b7bcb55f8a26</vt:lpwstr>
  </property>
  <property fmtid="{D5CDD505-2E9C-101B-9397-08002B2CF9AE}" pid="9" name="MSIP_Label_51a6c3db-1667-4f49-995a-8b9973972958_ContentBits">
    <vt:lpwstr>0</vt:lpwstr>
  </property>
</Properties>
</file>