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0"/>
  </p:notesMasterIdLst>
  <p:handoutMasterIdLst>
    <p:handoutMasterId r:id="rId41"/>
  </p:handoutMasterIdLst>
  <p:sldIdLst>
    <p:sldId id="286" r:id="rId5"/>
    <p:sldId id="257" r:id="rId6"/>
    <p:sldId id="275" r:id="rId7"/>
    <p:sldId id="375" r:id="rId8"/>
    <p:sldId id="325" r:id="rId9"/>
    <p:sldId id="349" r:id="rId10"/>
    <p:sldId id="374" r:id="rId11"/>
    <p:sldId id="379" r:id="rId12"/>
    <p:sldId id="389" r:id="rId13"/>
    <p:sldId id="390" r:id="rId14"/>
    <p:sldId id="377" r:id="rId15"/>
    <p:sldId id="410" r:id="rId16"/>
    <p:sldId id="378" r:id="rId17"/>
    <p:sldId id="397" r:id="rId18"/>
    <p:sldId id="380" r:id="rId19"/>
    <p:sldId id="382" r:id="rId20"/>
    <p:sldId id="383" r:id="rId21"/>
    <p:sldId id="386" r:id="rId22"/>
    <p:sldId id="384" r:id="rId23"/>
    <p:sldId id="387" r:id="rId24"/>
    <p:sldId id="398" r:id="rId25"/>
    <p:sldId id="388" r:id="rId26"/>
    <p:sldId id="392" r:id="rId27"/>
    <p:sldId id="393" r:id="rId28"/>
    <p:sldId id="394" r:id="rId29"/>
    <p:sldId id="395" r:id="rId30"/>
    <p:sldId id="396" r:id="rId31"/>
    <p:sldId id="399" r:id="rId32"/>
    <p:sldId id="400" r:id="rId33"/>
    <p:sldId id="401" r:id="rId34"/>
    <p:sldId id="403" r:id="rId35"/>
    <p:sldId id="405" r:id="rId36"/>
    <p:sldId id="409" r:id="rId37"/>
    <p:sldId id="318" r:id="rId38"/>
    <p:sldId id="283" r:id="rId39"/>
  </p:sldIdLst>
  <p:sldSz cx="12192000" cy="6858000"/>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Slides" id="{259BEB0A-9B18-694B-99AB-94F69A9B54AD}">
          <p14:sldIdLst/>
        </p14:section>
        <p14:section name="Layouts" id="{14B08E05-62FE-2547-A4CE-EF3F3E32D614}">
          <p14:sldIdLst>
            <p14:sldId id="286"/>
            <p14:sldId id="257"/>
            <p14:sldId id="275"/>
            <p14:sldId id="375"/>
            <p14:sldId id="325"/>
            <p14:sldId id="349"/>
            <p14:sldId id="374"/>
            <p14:sldId id="379"/>
            <p14:sldId id="389"/>
            <p14:sldId id="390"/>
            <p14:sldId id="377"/>
            <p14:sldId id="410"/>
            <p14:sldId id="378"/>
            <p14:sldId id="397"/>
            <p14:sldId id="380"/>
            <p14:sldId id="382"/>
            <p14:sldId id="383"/>
            <p14:sldId id="386"/>
            <p14:sldId id="384"/>
            <p14:sldId id="387"/>
            <p14:sldId id="398"/>
            <p14:sldId id="388"/>
            <p14:sldId id="392"/>
            <p14:sldId id="393"/>
            <p14:sldId id="394"/>
            <p14:sldId id="395"/>
            <p14:sldId id="396"/>
            <p14:sldId id="399"/>
            <p14:sldId id="400"/>
            <p14:sldId id="401"/>
            <p14:sldId id="403"/>
            <p14:sldId id="405"/>
            <p14:sldId id="409"/>
            <p14:sldId id="318"/>
            <p14:sldId id="283"/>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id Sotir" initials="DS" lastIdx="33" clrIdx="0">
    <p:extLst>
      <p:ext uri="{19B8F6BF-5375-455C-9EA6-DF929625EA0E}">
        <p15:presenceInfo xmlns:p15="http://schemas.microsoft.com/office/powerpoint/2012/main" userId="S-1-5-21-3588706629-3798168970-822321252-34362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F2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30" autoAdjust="0"/>
    <p:restoredTop sz="58901" autoAdjust="0"/>
  </p:normalViewPr>
  <p:slideViewPr>
    <p:cSldViewPr snapToGrid="0" snapToObjects="1">
      <p:cViewPr varScale="1">
        <p:scale>
          <a:sx n="44" d="100"/>
          <a:sy n="44" d="100"/>
        </p:scale>
        <p:origin x="1114" y="53"/>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commentAuthors" Target="commentAuthors.xml"/><Relationship Id="rId47"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shua Dymock" userId="13f47e97-7345-4721-a661-457face2c382" providerId="ADAL" clId="{D436FEE0-8461-4736-A6F5-3F3925EAC5B7}"/>
    <pc:docChg chg="addSld delSld modSld modSection">
      <pc:chgData name="Joshua Dymock" userId="13f47e97-7345-4721-a661-457face2c382" providerId="ADAL" clId="{D436FEE0-8461-4736-A6F5-3F3925EAC5B7}" dt="2021-12-21T05:33:29.555" v="118" actId="113"/>
      <pc:docMkLst>
        <pc:docMk/>
      </pc:docMkLst>
      <pc:sldChg chg="del">
        <pc:chgData name="Joshua Dymock" userId="13f47e97-7345-4721-a661-457face2c382" providerId="ADAL" clId="{D436FEE0-8461-4736-A6F5-3F3925EAC5B7}" dt="2021-12-21T05:29:06.642" v="18" actId="2696"/>
        <pc:sldMkLst>
          <pc:docMk/>
          <pc:sldMk cId="3348812386" sldId="302"/>
        </pc:sldMkLst>
      </pc:sldChg>
      <pc:sldChg chg="del">
        <pc:chgData name="Joshua Dymock" userId="13f47e97-7345-4721-a661-457face2c382" providerId="ADAL" clId="{D436FEE0-8461-4736-A6F5-3F3925EAC5B7}" dt="2021-12-21T05:26:01.403" v="5" actId="2696"/>
        <pc:sldMkLst>
          <pc:docMk/>
          <pc:sldMk cId="1809014449" sldId="304"/>
        </pc:sldMkLst>
      </pc:sldChg>
      <pc:sldChg chg="del">
        <pc:chgData name="Joshua Dymock" userId="13f47e97-7345-4721-a661-457face2c382" providerId="ADAL" clId="{D436FEE0-8461-4736-A6F5-3F3925EAC5B7}" dt="2021-12-21T05:29:11.757" v="19" actId="2696"/>
        <pc:sldMkLst>
          <pc:docMk/>
          <pc:sldMk cId="2659477496" sldId="305"/>
        </pc:sldMkLst>
      </pc:sldChg>
      <pc:sldChg chg="del">
        <pc:chgData name="Joshua Dymock" userId="13f47e97-7345-4721-a661-457face2c382" providerId="ADAL" clId="{D436FEE0-8461-4736-A6F5-3F3925EAC5B7}" dt="2021-12-21T05:29:18.232" v="20" actId="2696"/>
        <pc:sldMkLst>
          <pc:docMk/>
          <pc:sldMk cId="2656685228" sldId="306"/>
        </pc:sldMkLst>
      </pc:sldChg>
      <pc:sldChg chg="del">
        <pc:chgData name="Joshua Dymock" userId="13f47e97-7345-4721-a661-457face2c382" providerId="ADAL" clId="{D436FEE0-8461-4736-A6F5-3F3925EAC5B7}" dt="2021-12-21T05:26:14.055" v="8" actId="2696"/>
        <pc:sldMkLst>
          <pc:docMk/>
          <pc:sldMk cId="615001511" sldId="310"/>
        </pc:sldMkLst>
      </pc:sldChg>
      <pc:sldChg chg="del">
        <pc:chgData name="Joshua Dymock" userId="13f47e97-7345-4721-a661-457face2c382" providerId="ADAL" clId="{D436FEE0-8461-4736-A6F5-3F3925EAC5B7}" dt="2021-12-21T05:26:14.046" v="7" actId="2696"/>
        <pc:sldMkLst>
          <pc:docMk/>
          <pc:sldMk cId="2652880491" sldId="314"/>
        </pc:sldMkLst>
      </pc:sldChg>
      <pc:sldChg chg="modSp">
        <pc:chgData name="Joshua Dymock" userId="13f47e97-7345-4721-a661-457face2c382" providerId="ADAL" clId="{D436FEE0-8461-4736-A6F5-3F3925EAC5B7}" dt="2021-12-21T05:27:23.273" v="16" actId="207"/>
        <pc:sldMkLst>
          <pc:docMk/>
          <pc:sldMk cId="3835486429" sldId="349"/>
        </pc:sldMkLst>
        <pc:spChg chg="mod">
          <ac:chgData name="Joshua Dymock" userId="13f47e97-7345-4721-a661-457face2c382" providerId="ADAL" clId="{D436FEE0-8461-4736-A6F5-3F3925EAC5B7}" dt="2021-12-21T05:27:23.273" v="16" actId="207"/>
          <ac:spMkLst>
            <pc:docMk/>
            <pc:sldMk cId="3835486429" sldId="349"/>
            <ac:spMk id="3" creationId="{ADA76102-B5FA-F24E-B487-4AD49C2658E4}"/>
          </ac:spMkLst>
        </pc:spChg>
      </pc:sldChg>
      <pc:sldChg chg="modSp">
        <pc:chgData name="Joshua Dymock" userId="13f47e97-7345-4721-a661-457face2c382" providerId="ADAL" clId="{D436FEE0-8461-4736-A6F5-3F3925EAC5B7}" dt="2021-12-21T05:27:18.897" v="15" actId="207"/>
        <pc:sldMkLst>
          <pc:docMk/>
          <pc:sldMk cId="2627124014" sldId="375"/>
        </pc:sldMkLst>
        <pc:spChg chg="mod">
          <ac:chgData name="Joshua Dymock" userId="13f47e97-7345-4721-a661-457face2c382" providerId="ADAL" clId="{D436FEE0-8461-4736-A6F5-3F3925EAC5B7}" dt="2021-12-21T05:26:29.587" v="10" actId="207"/>
          <ac:spMkLst>
            <pc:docMk/>
            <pc:sldMk cId="2627124014" sldId="375"/>
            <ac:spMk id="2" creationId="{00000000-0000-0000-0000-000000000000}"/>
          </ac:spMkLst>
        </pc:spChg>
        <pc:spChg chg="mod">
          <ac:chgData name="Joshua Dymock" userId="13f47e97-7345-4721-a661-457face2c382" providerId="ADAL" clId="{D436FEE0-8461-4736-A6F5-3F3925EAC5B7}" dt="2021-12-21T05:27:18.897" v="15" actId="207"/>
          <ac:spMkLst>
            <pc:docMk/>
            <pc:sldMk cId="2627124014" sldId="375"/>
            <ac:spMk id="3" creationId="{00000000-0000-0000-0000-000000000000}"/>
          </ac:spMkLst>
        </pc:spChg>
      </pc:sldChg>
      <pc:sldChg chg="delSp modSp modAnim">
        <pc:chgData name="Joshua Dymock" userId="13f47e97-7345-4721-a661-457face2c382" providerId="ADAL" clId="{D436FEE0-8461-4736-A6F5-3F3925EAC5B7}" dt="2021-12-21T05:31:36.555" v="83"/>
        <pc:sldMkLst>
          <pc:docMk/>
          <pc:sldMk cId="4278700864" sldId="377"/>
        </pc:sldMkLst>
        <pc:spChg chg="mod">
          <ac:chgData name="Joshua Dymock" userId="13f47e97-7345-4721-a661-457face2c382" providerId="ADAL" clId="{D436FEE0-8461-4736-A6F5-3F3925EAC5B7}" dt="2021-12-21T05:26:47.857" v="13" actId="207"/>
          <ac:spMkLst>
            <pc:docMk/>
            <pc:sldMk cId="4278700864" sldId="377"/>
            <ac:spMk id="2" creationId="{00000000-0000-0000-0000-000000000000}"/>
          </ac:spMkLst>
        </pc:spChg>
        <pc:spChg chg="mod">
          <ac:chgData name="Joshua Dymock" userId="13f47e97-7345-4721-a661-457face2c382" providerId="ADAL" clId="{D436FEE0-8461-4736-A6F5-3F3925EAC5B7}" dt="2021-12-21T05:30:29.610" v="64" actId="20577"/>
          <ac:spMkLst>
            <pc:docMk/>
            <pc:sldMk cId="4278700864" sldId="377"/>
            <ac:spMk id="3" creationId="{00000000-0000-0000-0000-000000000000}"/>
          </ac:spMkLst>
        </pc:spChg>
        <pc:spChg chg="del mod">
          <ac:chgData name="Joshua Dymock" userId="13f47e97-7345-4721-a661-457face2c382" providerId="ADAL" clId="{D436FEE0-8461-4736-A6F5-3F3925EAC5B7}" dt="2021-12-21T05:31:36.555" v="83"/>
          <ac:spMkLst>
            <pc:docMk/>
            <pc:sldMk cId="4278700864" sldId="377"/>
            <ac:spMk id="4" creationId="{00000000-0000-0000-0000-000000000000}"/>
          </ac:spMkLst>
        </pc:spChg>
      </pc:sldChg>
      <pc:sldChg chg="modSp delCm">
        <pc:chgData name="Joshua Dymock" userId="13f47e97-7345-4721-a661-457face2c382" providerId="ADAL" clId="{D436FEE0-8461-4736-A6F5-3F3925EAC5B7}" dt="2021-12-21T05:27:01.965" v="14" actId="207"/>
        <pc:sldMkLst>
          <pc:docMk/>
          <pc:sldMk cId="4078697616" sldId="378"/>
        </pc:sldMkLst>
        <pc:spChg chg="mod">
          <ac:chgData name="Joshua Dymock" userId="13f47e97-7345-4721-a661-457face2c382" providerId="ADAL" clId="{D436FEE0-8461-4736-A6F5-3F3925EAC5B7}" dt="2021-12-21T05:27:01.965" v="14" actId="207"/>
          <ac:spMkLst>
            <pc:docMk/>
            <pc:sldMk cId="4078697616" sldId="378"/>
            <ac:spMk id="2" creationId="{00000000-0000-0000-0000-000000000000}"/>
          </ac:spMkLst>
        </pc:spChg>
        <pc:spChg chg="mod">
          <ac:chgData name="Joshua Dymock" userId="13f47e97-7345-4721-a661-457face2c382" providerId="ADAL" clId="{D436FEE0-8461-4736-A6F5-3F3925EAC5B7}" dt="2021-12-21T05:23:12.431" v="2" actId="20577"/>
          <ac:spMkLst>
            <pc:docMk/>
            <pc:sldMk cId="4078697616" sldId="378"/>
            <ac:spMk id="3" creationId="{00000000-0000-0000-0000-000000000000}"/>
          </ac:spMkLst>
        </pc:spChg>
        <pc:spChg chg="mod">
          <ac:chgData name="Joshua Dymock" userId="13f47e97-7345-4721-a661-457face2c382" providerId="ADAL" clId="{D436FEE0-8461-4736-A6F5-3F3925EAC5B7}" dt="2021-12-21T05:23:07.746" v="1" actId="20577"/>
          <ac:spMkLst>
            <pc:docMk/>
            <pc:sldMk cId="4078697616" sldId="378"/>
            <ac:spMk id="5" creationId="{00000000-0000-0000-0000-000000000000}"/>
          </ac:spMkLst>
        </pc:spChg>
      </pc:sldChg>
      <pc:sldChg chg="del">
        <pc:chgData name="Joshua Dymock" userId="13f47e97-7345-4721-a661-457face2c382" providerId="ADAL" clId="{D436FEE0-8461-4736-A6F5-3F3925EAC5B7}" dt="2021-12-21T05:28:13.956" v="17" actId="2696"/>
        <pc:sldMkLst>
          <pc:docMk/>
          <pc:sldMk cId="2782367688" sldId="385"/>
        </pc:sldMkLst>
      </pc:sldChg>
      <pc:sldChg chg="del">
        <pc:chgData name="Joshua Dymock" userId="13f47e97-7345-4721-a661-457face2c382" providerId="ADAL" clId="{D436FEE0-8461-4736-A6F5-3F3925EAC5B7}" dt="2021-12-21T05:26:14.038" v="6" actId="2696"/>
        <pc:sldMkLst>
          <pc:docMk/>
          <pc:sldMk cId="258902865" sldId="406"/>
        </pc:sldMkLst>
      </pc:sldChg>
      <pc:sldChg chg="del">
        <pc:chgData name="Joshua Dymock" userId="13f47e97-7345-4721-a661-457face2c382" providerId="ADAL" clId="{D436FEE0-8461-4736-A6F5-3F3925EAC5B7}" dt="2021-12-21T05:25:40.536" v="3" actId="2696"/>
        <pc:sldMkLst>
          <pc:docMk/>
          <pc:sldMk cId="1324831715" sldId="408"/>
        </pc:sldMkLst>
      </pc:sldChg>
      <pc:sldChg chg="modSp">
        <pc:chgData name="Joshua Dymock" userId="13f47e97-7345-4721-a661-457face2c382" providerId="ADAL" clId="{D436FEE0-8461-4736-A6F5-3F3925EAC5B7}" dt="2021-12-21T05:25:52.422" v="4" actId="20577"/>
        <pc:sldMkLst>
          <pc:docMk/>
          <pc:sldMk cId="1009082167" sldId="409"/>
        </pc:sldMkLst>
        <pc:spChg chg="mod">
          <ac:chgData name="Joshua Dymock" userId="13f47e97-7345-4721-a661-457face2c382" providerId="ADAL" clId="{D436FEE0-8461-4736-A6F5-3F3925EAC5B7}" dt="2021-12-21T05:25:52.422" v="4" actId="20577"/>
          <ac:spMkLst>
            <pc:docMk/>
            <pc:sldMk cId="1009082167" sldId="409"/>
            <ac:spMk id="5" creationId="{00000000-0000-0000-0000-000000000000}"/>
          </ac:spMkLst>
        </pc:spChg>
      </pc:sldChg>
      <pc:sldChg chg="addSp delSp modSp add">
        <pc:chgData name="Joshua Dymock" userId="13f47e97-7345-4721-a661-457face2c382" providerId="ADAL" clId="{D436FEE0-8461-4736-A6F5-3F3925EAC5B7}" dt="2021-12-21T05:33:29.555" v="118" actId="113"/>
        <pc:sldMkLst>
          <pc:docMk/>
          <pc:sldMk cId="4279144606" sldId="410"/>
        </pc:sldMkLst>
        <pc:spChg chg="del">
          <ac:chgData name="Joshua Dymock" userId="13f47e97-7345-4721-a661-457face2c382" providerId="ADAL" clId="{D436FEE0-8461-4736-A6F5-3F3925EAC5B7}" dt="2021-12-21T05:31:42.655" v="85"/>
          <ac:spMkLst>
            <pc:docMk/>
            <pc:sldMk cId="4279144606" sldId="410"/>
            <ac:spMk id="3" creationId="{00000000-0000-0000-0000-000000000000}"/>
          </ac:spMkLst>
        </pc:spChg>
        <pc:spChg chg="mod">
          <ac:chgData name="Joshua Dymock" userId="13f47e97-7345-4721-a661-457face2c382" providerId="ADAL" clId="{D436FEE0-8461-4736-A6F5-3F3925EAC5B7}" dt="2021-12-21T05:33:29.555" v="118" actId="113"/>
          <ac:spMkLst>
            <pc:docMk/>
            <pc:sldMk cId="4279144606" sldId="410"/>
            <ac:spMk id="4" creationId="{00000000-0000-0000-0000-000000000000}"/>
          </ac:spMkLst>
        </pc:spChg>
        <pc:spChg chg="add del mod">
          <ac:chgData name="Joshua Dymock" userId="13f47e97-7345-4721-a661-457face2c382" providerId="ADAL" clId="{D436FEE0-8461-4736-A6F5-3F3925EAC5B7}" dt="2021-12-21T05:31:45.862" v="86"/>
          <ac:spMkLst>
            <pc:docMk/>
            <pc:sldMk cId="4279144606" sldId="410"/>
            <ac:spMk id="6" creationId="{DE097128-2E80-4064-B122-07CF94B568EB}"/>
          </ac:spMkLst>
        </pc:spChg>
      </pc:sldChg>
      <pc:sldMasterChg chg="delSldLayout">
        <pc:chgData name="Joshua Dymock" userId="13f47e97-7345-4721-a661-457face2c382" providerId="ADAL" clId="{D436FEE0-8461-4736-A6F5-3F3925EAC5B7}" dt="2021-12-21T05:26:14.056" v="9" actId="2696"/>
        <pc:sldMasterMkLst>
          <pc:docMk/>
          <pc:sldMasterMk cId="1233805520" sldId="2147483648"/>
        </pc:sldMasterMkLst>
        <pc:sldLayoutChg chg="del">
          <pc:chgData name="Joshua Dymock" userId="13f47e97-7345-4721-a661-457face2c382" providerId="ADAL" clId="{D436FEE0-8461-4736-A6F5-3F3925EAC5B7}" dt="2021-12-21T05:26:14.056" v="9" actId="2696"/>
          <pc:sldLayoutMkLst>
            <pc:docMk/>
            <pc:sldMasterMk cId="1233805520" sldId="2147483648"/>
            <pc:sldLayoutMk cId="1993246139" sldId="2147483715"/>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3508"/>
          </a:xfrm>
          <a:prstGeom prst="rect">
            <a:avLst/>
          </a:prstGeom>
        </p:spPr>
        <p:txBody>
          <a:bodyPr vert="horz" lIns="99039" tIns="49519" rIns="99039" bIns="49519" rtlCol="0"/>
          <a:lstStyle>
            <a:lvl1pPr algn="l">
              <a:defRPr sz="1300"/>
            </a:lvl1pPr>
          </a:lstStyle>
          <a:p>
            <a:endParaRPr lang="en-AU"/>
          </a:p>
        </p:txBody>
      </p:sp>
      <p:sp>
        <p:nvSpPr>
          <p:cNvPr id="3" name="Date Placeholder 2"/>
          <p:cNvSpPr>
            <a:spLocks noGrp="1"/>
          </p:cNvSpPr>
          <p:nvPr>
            <p:ph type="dt" sz="quarter" idx="1"/>
          </p:nvPr>
        </p:nvSpPr>
        <p:spPr>
          <a:xfrm>
            <a:off x="4021294" y="0"/>
            <a:ext cx="3076363" cy="513508"/>
          </a:xfrm>
          <a:prstGeom prst="rect">
            <a:avLst/>
          </a:prstGeom>
        </p:spPr>
        <p:txBody>
          <a:bodyPr vert="horz" lIns="99039" tIns="49519" rIns="99039" bIns="49519" rtlCol="0"/>
          <a:lstStyle>
            <a:lvl1pPr algn="r">
              <a:defRPr sz="1300"/>
            </a:lvl1pPr>
          </a:lstStyle>
          <a:p>
            <a:fld id="{97C825CC-5D2A-4480-80FD-44FA3AE0E085}" type="datetimeFigureOut">
              <a:rPr lang="en-AU" smtClean="0"/>
              <a:t>28/01/2022</a:t>
            </a:fld>
            <a:endParaRPr lang="en-AU"/>
          </a:p>
        </p:txBody>
      </p:sp>
      <p:sp>
        <p:nvSpPr>
          <p:cNvPr id="4" name="Footer Placeholder 3"/>
          <p:cNvSpPr>
            <a:spLocks noGrp="1"/>
          </p:cNvSpPr>
          <p:nvPr>
            <p:ph type="ftr" sz="quarter" idx="2"/>
          </p:nvPr>
        </p:nvSpPr>
        <p:spPr>
          <a:xfrm>
            <a:off x="0" y="9721108"/>
            <a:ext cx="3076363" cy="513507"/>
          </a:xfrm>
          <a:prstGeom prst="rect">
            <a:avLst/>
          </a:prstGeom>
        </p:spPr>
        <p:txBody>
          <a:bodyPr vert="horz" lIns="99039" tIns="49519" rIns="99039" bIns="49519" rtlCol="0" anchor="b"/>
          <a:lstStyle>
            <a:lvl1pPr algn="l">
              <a:defRPr sz="1300"/>
            </a:lvl1pPr>
          </a:lstStyle>
          <a:p>
            <a:endParaRPr lang="en-AU"/>
          </a:p>
        </p:txBody>
      </p:sp>
      <p:sp>
        <p:nvSpPr>
          <p:cNvPr id="5" name="Slide Number Placeholder 4"/>
          <p:cNvSpPr>
            <a:spLocks noGrp="1"/>
          </p:cNvSpPr>
          <p:nvPr>
            <p:ph type="sldNum" sz="quarter" idx="3"/>
          </p:nvPr>
        </p:nvSpPr>
        <p:spPr>
          <a:xfrm>
            <a:off x="4021294" y="9721108"/>
            <a:ext cx="3076363" cy="513507"/>
          </a:xfrm>
          <a:prstGeom prst="rect">
            <a:avLst/>
          </a:prstGeom>
        </p:spPr>
        <p:txBody>
          <a:bodyPr vert="horz" lIns="99039" tIns="49519" rIns="99039" bIns="49519" rtlCol="0" anchor="b"/>
          <a:lstStyle>
            <a:lvl1pPr algn="r">
              <a:defRPr sz="1300"/>
            </a:lvl1pPr>
          </a:lstStyle>
          <a:p>
            <a:fld id="{F9AA5407-268D-41F2-8E36-3C79224757E0}" type="slidenum">
              <a:rPr lang="en-AU" smtClean="0"/>
              <a:t>‹#›</a:t>
            </a:fld>
            <a:endParaRPr lang="en-AU"/>
          </a:p>
        </p:txBody>
      </p:sp>
    </p:spTree>
    <p:extLst>
      <p:ext uri="{BB962C8B-B14F-4D97-AF65-F5344CB8AC3E}">
        <p14:creationId xmlns:p14="http://schemas.microsoft.com/office/powerpoint/2010/main" val="40651287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3508"/>
          </a:xfrm>
          <a:prstGeom prst="rect">
            <a:avLst/>
          </a:prstGeom>
        </p:spPr>
        <p:txBody>
          <a:bodyPr vert="horz" lIns="99039" tIns="49519" rIns="99039" bIns="49519" rtlCol="0"/>
          <a:lstStyle>
            <a:lvl1pPr algn="l">
              <a:defRPr sz="1300"/>
            </a:lvl1pPr>
          </a:lstStyle>
          <a:p>
            <a:endParaRPr lang="en-US"/>
          </a:p>
        </p:txBody>
      </p:sp>
      <p:sp>
        <p:nvSpPr>
          <p:cNvPr id="3" name="Date Placeholder 2"/>
          <p:cNvSpPr>
            <a:spLocks noGrp="1"/>
          </p:cNvSpPr>
          <p:nvPr>
            <p:ph type="dt" idx="1"/>
          </p:nvPr>
        </p:nvSpPr>
        <p:spPr>
          <a:xfrm>
            <a:off x="4021294" y="0"/>
            <a:ext cx="3076363" cy="513508"/>
          </a:xfrm>
          <a:prstGeom prst="rect">
            <a:avLst/>
          </a:prstGeom>
        </p:spPr>
        <p:txBody>
          <a:bodyPr vert="horz" lIns="99039" tIns="49519" rIns="99039" bIns="49519" rtlCol="0"/>
          <a:lstStyle>
            <a:lvl1pPr algn="r">
              <a:defRPr sz="1300"/>
            </a:lvl1pPr>
          </a:lstStyle>
          <a:p>
            <a:fld id="{7E227BE0-8D26-2C46-B592-87513771FDEF}" type="datetimeFigureOut">
              <a:rPr lang="en-US" smtClean="0"/>
              <a:t>1/28/2022</a:t>
            </a:fld>
            <a:endParaRPr lang="en-US"/>
          </a:p>
        </p:txBody>
      </p:sp>
      <p:sp>
        <p:nvSpPr>
          <p:cNvPr id="4" name="Slide Image Placeholder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9039" tIns="49519" rIns="99039" bIns="49519" rtlCol="0" anchor="ctr"/>
          <a:lstStyle/>
          <a:p>
            <a:endParaRPr lang="en-US"/>
          </a:p>
        </p:txBody>
      </p:sp>
      <p:sp>
        <p:nvSpPr>
          <p:cNvPr id="5" name="Notes Placeholder 4"/>
          <p:cNvSpPr>
            <a:spLocks noGrp="1"/>
          </p:cNvSpPr>
          <p:nvPr>
            <p:ph type="body" sz="quarter" idx="3"/>
          </p:nvPr>
        </p:nvSpPr>
        <p:spPr>
          <a:xfrm>
            <a:off x="709930" y="4925407"/>
            <a:ext cx="5679440" cy="4029879"/>
          </a:xfrm>
          <a:prstGeom prst="rect">
            <a:avLst/>
          </a:prstGeom>
        </p:spPr>
        <p:txBody>
          <a:bodyPr vert="horz" lIns="99039" tIns="49519" rIns="99039" bIns="4951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721108"/>
            <a:ext cx="3076363" cy="513507"/>
          </a:xfrm>
          <a:prstGeom prst="rect">
            <a:avLst/>
          </a:prstGeom>
        </p:spPr>
        <p:txBody>
          <a:bodyPr vert="horz" lIns="99039" tIns="49519" rIns="99039" bIns="49519" rtlCol="0" anchor="b"/>
          <a:lstStyle>
            <a:lvl1pPr algn="l">
              <a:defRPr sz="1300"/>
            </a:lvl1pPr>
          </a:lstStyle>
          <a:p>
            <a:endParaRPr lang="en-US"/>
          </a:p>
        </p:txBody>
      </p:sp>
      <p:sp>
        <p:nvSpPr>
          <p:cNvPr id="7" name="Slide Number Placeholder 6"/>
          <p:cNvSpPr>
            <a:spLocks noGrp="1"/>
          </p:cNvSpPr>
          <p:nvPr>
            <p:ph type="sldNum" sz="quarter" idx="5"/>
          </p:nvPr>
        </p:nvSpPr>
        <p:spPr>
          <a:xfrm>
            <a:off x="4021294" y="9721108"/>
            <a:ext cx="3076363" cy="513507"/>
          </a:xfrm>
          <a:prstGeom prst="rect">
            <a:avLst/>
          </a:prstGeom>
        </p:spPr>
        <p:txBody>
          <a:bodyPr vert="horz" lIns="99039" tIns="49519" rIns="99039" bIns="49519" rtlCol="0" anchor="b"/>
          <a:lstStyle>
            <a:lvl1pPr algn="r">
              <a:defRPr sz="1300"/>
            </a:lvl1pPr>
          </a:lstStyle>
          <a:p>
            <a:fld id="{11364B19-607B-B942-B14B-DB932692D378}" type="slidenum">
              <a:rPr lang="en-US" smtClean="0"/>
              <a:t>‹#›</a:t>
            </a:fld>
            <a:endParaRPr lang="en-US"/>
          </a:p>
        </p:txBody>
      </p:sp>
    </p:spTree>
    <p:extLst>
      <p:ext uri="{BB962C8B-B14F-4D97-AF65-F5344CB8AC3E}">
        <p14:creationId xmlns:p14="http://schemas.microsoft.com/office/powerpoint/2010/main" val="1015148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1</a:t>
            </a:fld>
            <a:endParaRPr lang="en-US"/>
          </a:p>
        </p:txBody>
      </p:sp>
    </p:spTree>
    <p:extLst>
      <p:ext uri="{BB962C8B-B14F-4D97-AF65-F5344CB8AC3E}">
        <p14:creationId xmlns:p14="http://schemas.microsoft.com/office/powerpoint/2010/main" val="6063796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 second common problem relating to unclear meaning is misuse of pronouns</a:t>
            </a:r>
          </a:p>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11</a:t>
            </a:fld>
            <a:endParaRPr lang="en-US"/>
          </a:p>
        </p:txBody>
      </p:sp>
    </p:spTree>
    <p:extLst>
      <p:ext uri="{BB962C8B-B14F-4D97-AF65-F5344CB8AC3E}">
        <p14:creationId xmlns:p14="http://schemas.microsoft.com/office/powerpoint/2010/main" val="30039285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 second common problem relating to unclear meaning is misuse of pronouns</a:t>
            </a:r>
          </a:p>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12</a:t>
            </a:fld>
            <a:endParaRPr lang="en-US"/>
          </a:p>
        </p:txBody>
      </p:sp>
    </p:spTree>
    <p:extLst>
      <p:ext uri="{BB962C8B-B14F-4D97-AF65-F5344CB8AC3E}">
        <p14:creationId xmlns:p14="http://schemas.microsoft.com/office/powerpoint/2010/main" val="14909818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Separating this into two sentences, and removing some of the pronouns, has made the meaning clearer in two ways:</a:t>
            </a:r>
          </a:p>
          <a:p>
            <a:endParaRPr lang="en-AU" dirty="0"/>
          </a:p>
          <a:p>
            <a:pPr marL="247597" indent="-247597">
              <a:buAutoNum type="arabicPeriod"/>
            </a:pPr>
            <a:r>
              <a:rPr lang="en-AU" dirty="0"/>
              <a:t>The reader knows exactly which group of people are being referred to in each situation.</a:t>
            </a:r>
          </a:p>
          <a:p>
            <a:pPr marL="247597" indent="-247597">
              <a:buAutoNum type="arabicPeriod"/>
            </a:pPr>
            <a:r>
              <a:rPr lang="en-AU" dirty="0"/>
              <a:t>Removing one of the times the word ‘which’ was used reduces confusion</a:t>
            </a:r>
            <a:r>
              <a:rPr lang="en-AU" baseline="0" dirty="0"/>
              <a:t> in the cause and effect relationships being described.</a:t>
            </a:r>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13</a:t>
            </a:fld>
            <a:endParaRPr lang="en-US"/>
          </a:p>
        </p:txBody>
      </p:sp>
    </p:spTree>
    <p:extLst>
      <p:ext uri="{BB962C8B-B14F-4D97-AF65-F5344CB8AC3E}">
        <p14:creationId xmlns:p14="http://schemas.microsoft.com/office/powerpoint/2010/main" val="17158401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dirty="0">
              <a:solidFill>
                <a:schemeClr val="accent1">
                  <a:lumMod val="50000"/>
                </a:schemeClr>
              </a:solidFill>
            </a:endParaRPr>
          </a:p>
        </p:txBody>
      </p:sp>
      <p:sp>
        <p:nvSpPr>
          <p:cNvPr id="4" name="Slide Number Placeholder 3"/>
          <p:cNvSpPr>
            <a:spLocks noGrp="1"/>
          </p:cNvSpPr>
          <p:nvPr>
            <p:ph type="sldNum" sz="quarter" idx="10"/>
          </p:nvPr>
        </p:nvSpPr>
        <p:spPr/>
        <p:txBody>
          <a:bodyPr/>
          <a:lstStyle/>
          <a:p>
            <a:fld id="{11364B19-607B-B942-B14B-DB932692D378}" type="slidenum">
              <a:rPr lang="en-US" smtClean="0"/>
              <a:t>14</a:t>
            </a:fld>
            <a:endParaRPr lang="en-US"/>
          </a:p>
        </p:txBody>
      </p:sp>
    </p:spTree>
    <p:extLst>
      <p:ext uri="{BB962C8B-B14F-4D97-AF65-F5344CB8AC3E}">
        <p14:creationId xmlns:p14="http://schemas.microsoft.com/office/powerpoint/2010/main" val="42757722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is about as simple a sentence as you can write in English.</a:t>
            </a:r>
            <a:r>
              <a:rPr lang="en-AU" baseline="0" dirty="0"/>
              <a:t> I</a:t>
            </a:r>
            <a:r>
              <a:rPr lang="en-AU" dirty="0"/>
              <a:t>t’s very clear what the verb is and which subject the verb matches.</a:t>
            </a:r>
          </a:p>
        </p:txBody>
      </p:sp>
      <p:sp>
        <p:nvSpPr>
          <p:cNvPr id="4" name="Slide Number Placeholder 3"/>
          <p:cNvSpPr>
            <a:spLocks noGrp="1"/>
          </p:cNvSpPr>
          <p:nvPr>
            <p:ph type="sldNum" sz="quarter" idx="10"/>
          </p:nvPr>
        </p:nvSpPr>
        <p:spPr/>
        <p:txBody>
          <a:bodyPr/>
          <a:lstStyle/>
          <a:p>
            <a:fld id="{11364B19-607B-B942-B14B-DB932692D378}" type="slidenum">
              <a:rPr lang="en-US" smtClean="0"/>
              <a:t>15</a:t>
            </a:fld>
            <a:endParaRPr lang="en-US"/>
          </a:p>
        </p:txBody>
      </p:sp>
    </p:spTree>
    <p:extLst>
      <p:ext uri="{BB962C8B-B14F-4D97-AF65-F5344CB8AC3E}">
        <p14:creationId xmlns:p14="http://schemas.microsoft.com/office/powerpoint/2010/main" val="41588215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noun group is getting slightly longer as</a:t>
            </a:r>
            <a:r>
              <a:rPr lang="en-AU" baseline="0" dirty="0"/>
              <a:t> we more specifically describe the research being referred to, but the verb still sits immediately after the noun that it matches.</a:t>
            </a:r>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16</a:t>
            </a:fld>
            <a:endParaRPr lang="en-US"/>
          </a:p>
        </p:txBody>
      </p:sp>
    </p:spTree>
    <p:extLst>
      <p:ext uri="{BB962C8B-B14F-4D97-AF65-F5344CB8AC3E}">
        <p14:creationId xmlns:p14="http://schemas.microsoft.com/office/powerpoint/2010/main" val="8415418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is where things get complicated. The noun group has suddenly</a:t>
            </a:r>
            <a:r>
              <a:rPr lang="en-AU" baseline="0" dirty="0"/>
              <a:t> become considerably longer in an attempt to be as accurate as possible in our description of the subject. In doing so, the verb (‘is’) has become separated from the subject that it matches (‘research’).</a:t>
            </a:r>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17</a:t>
            </a:fld>
            <a:endParaRPr lang="en-US"/>
          </a:p>
        </p:txBody>
      </p:sp>
    </p:spTree>
    <p:extLst>
      <p:ext uri="{BB962C8B-B14F-4D97-AF65-F5344CB8AC3E}">
        <p14:creationId xmlns:p14="http://schemas.microsoft.com/office/powerpoint/2010/main" val="1170915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We can make the sentence even more descriptive</a:t>
            </a:r>
            <a:r>
              <a:rPr lang="en-AU" baseline="0" dirty="0"/>
              <a:t> by explaining why this type of research is useful, although this doesn’t cause subject/verb errors because this information comes after the verb.</a:t>
            </a:r>
          </a:p>
          <a:p>
            <a:endParaRPr lang="en-AU" baseline="0" dirty="0"/>
          </a:p>
          <a:p>
            <a:r>
              <a:rPr lang="en-AU" baseline="0" dirty="0"/>
              <a:t>The trick with academic writing is to find the balance between being as precise and descriptive as possible, while still keeping our meaning clear by not overcomplicating our sentences.</a:t>
            </a:r>
          </a:p>
          <a:p>
            <a:endParaRPr lang="en-AU" baseline="0" dirty="0"/>
          </a:p>
          <a:p>
            <a:r>
              <a:rPr lang="en-AU" b="1" dirty="0"/>
              <a:t>NB</a:t>
            </a:r>
            <a:r>
              <a:rPr lang="en-AU" dirty="0"/>
              <a:t>: Sometimes punctuation can easily improve sentence readability. For example, the insertion of commas around dependent clauses: "Innovative action research, based on a clear theoretical framework, is useful for discovering better approaches to online learning.</a:t>
            </a:r>
          </a:p>
        </p:txBody>
      </p:sp>
      <p:sp>
        <p:nvSpPr>
          <p:cNvPr id="4" name="Slide Number Placeholder 3"/>
          <p:cNvSpPr>
            <a:spLocks noGrp="1"/>
          </p:cNvSpPr>
          <p:nvPr>
            <p:ph type="sldNum" sz="quarter" idx="10"/>
          </p:nvPr>
        </p:nvSpPr>
        <p:spPr/>
        <p:txBody>
          <a:bodyPr/>
          <a:lstStyle/>
          <a:p>
            <a:fld id="{11364B19-607B-B942-B14B-DB932692D378}" type="slidenum">
              <a:rPr lang="en-US" smtClean="0"/>
              <a:t>18</a:t>
            </a:fld>
            <a:endParaRPr lang="en-US"/>
          </a:p>
        </p:txBody>
      </p:sp>
    </p:spTree>
    <p:extLst>
      <p:ext uri="{BB962C8B-B14F-4D97-AF65-F5344CB8AC3E}">
        <p14:creationId xmlns:p14="http://schemas.microsoft.com/office/powerpoint/2010/main" val="24377740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What is wrong with this sentence?</a:t>
            </a:r>
          </a:p>
        </p:txBody>
      </p:sp>
      <p:sp>
        <p:nvSpPr>
          <p:cNvPr id="4" name="Slide Number Placeholder 3"/>
          <p:cNvSpPr>
            <a:spLocks noGrp="1"/>
          </p:cNvSpPr>
          <p:nvPr>
            <p:ph type="sldNum" sz="quarter" idx="10"/>
          </p:nvPr>
        </p:nvSpPr>
        <p:spPr/>
        <p:txBody>
          <a:bodyPr/>
          <a:lstStyle/>
          <a:p>
            <a:fld id="{11364B19-607B-B942-B14B-DB932692D378}" type="slidenum">
              <a:rPr lang="en-US" smtClean="0"/>
              <a:t>19</a:t>
            </a:fld>
            <a:endParaRPr lang="en-US"/>
          </a:p>
        </p:txBody>
      </p:sp>
    </p:spTree>
    <p:extLst>
      <p:ext uri="{BB962C8B-B14F-4D97-AF65-F5344CB8AC3E}">
        <p14:creationId xmlns:p14="http://schemas.microsoft.com/office/powerpoint/2010/main" val="31527492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a:t>
            </a:r>
            <a:r>
              <a:rPr lang="en-AU" baseline="0" dirty="0"/>
              <a:t> verb is in the wrong form (i.e. it doesn’t “agree” with the noun that it’s supposed to be matching.)</a:t>
            </a:r>
          </a:p>
          <a:p>
            <a:endParaRPr lang="en-AU" baseline="0" dirty="0"/>
          </a:p>
          <a:p>
            <a:r>
              <a:rPr lang="en-AU" baseline="0" dirty="0"/>
              <a:t>Why is this mistake so common in academic writing? When students use nominalisation to pack a lot of description into the noun group, they often forget which noun their verb is supposed to match. In this case, the student probably saw the word “decades” immediately before the verb, and chose the verb form based on that. However, the verb is actually matching the subject “invention”, which is singular. So the verb should be “is” rather than “are”.</a:t>
            </a:r>
          </a:p>
          <a:p>
            <a:endParaRPr lang="en-AU" baseline="0" dirty="0"/>
          </a:p>
          <a:p>
            <a:r>
              <a:rPr lang="en-AU" baseline="0" dirty="0"/>
              <a:t>Solution: When you write sentences with a long noun group at the beginning, look at your verb and then go back and match it with its subject – make sure they “agree”.</a:t>
            </a:r>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20</a:t>
            </a:fld>
            <a:endParaRPr lang="en-US"/>
          </a:p>
        </p:txBody>
      </p:sp>
    </p:spTree>
    <p:extLst>
      <p:ext uri="{BB962C8B-B14F-4D97-AF65-F5344CB8AC3E}">
        <p14:creationId xmlns:p14="http://schemas.microsoft.com/office/powerpoint/2010/main" val="12129048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3</a:t>
            </a:fld>
            <a:endParaRPr lang="en-US"/>
          </a:p>
        </p:txBody>
      </p:sp>
    </p:spTree>
    <p:extLst>
      <p:ext uri="{BB962C8B-B14F-4D97-AF65-F5344CB8AC3E}">
        <p14:creationId xmlns:p14="http://schemas.microsoft.com/office/powerpoint/2010/main" val="20199934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dirty="0">
              <a:solidFill>
                <a:schemeClr val="accent1">
                  <a:lumMod val="50000"/>
                </a:schemeClr>
              </a:solidFill>
            </a:endParaRPr>
          </a:p>
        </p:txBody>
      </p:sp>
      <p:sp>
        <p:nvSpPr>
          <p:cNvPr id="4" name="Slide Number Placeholder 3"/>
          <p:cNvSpPr>
            <a:spLocks noGrp="1"/>
          </p:cNvSpPr>
          <p:nvPr>
            <p:ph type="sldNum" sz="quarter" idx="10"/>
          </p:nvPr>
        </p:nvSpPr>
        <p:spPr/>
        <p:txBody>
          <a:bodyPr/>
          <a:lstStyle/>
          <a:p>
            <a:fld id="{11364B19-607B-B942-B14B-DB932692D378}" type="slidenum">
              <a:rPr lang="en-US" smtClean="0"/>
              <a:t>21</a:t>
            </a:fld>
            <a:endParaRPr lang="en-US"/>
          </a:p>
        </p:txBody>
      </p:sp>
    </p:spTree>
    <p:extLst>
      <p:ext uri="{BB962C8B-B14F-4D97-AF65-F5344CB8AC3E}">
        <p14:creationId xmlns:p14="http://schemas.microsoft.com/office/powerpoint/2010/main" val="39822164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aseline="0" dirty="0"/>
              <a:t>This is called a sentence fragment because it’s not a complete sentence.</a:t>
            </a:r>
          </a:p>
          <a:p>
            <a:endParaRPr lang="en-AU" baseline="0" dirty="0"/>
          </a:p>
          <a:p>
            <a:r>
              <a:rPr lang="en-AU" baseline="0" dirty="0"/>
              <a:t>It usually happens with complex sentences, which is a sentence that has one clause that depends on another clause to become a grammatically correct sentence.</a:t>
            </a:r>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22</a:t>
            </a:fld>
            <a:endParaRPr lang="en-US"/>
          </a:p>
        </p:txBody>
      </p:sp>
    </p:spTree>
    <p:extLst>
      <p:ext uri="{BB962C8B-B14F-4D97-AF65-F5344CB8AC3E}">
        <p14:creationId xmlns:p14="http://schemas.microsoft.com/office/powerpoint/2010/main" val="24827757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a:t>
            </a:r>
            <a:r>
              <a:rPr lang="en-AU" baseline="0" dirty="0"/>
              <a:t> first half of this sentence is a ‘dependent clause’, which means it is dependent on the second clause to have meaning.</a:t>
            </a:r>
          </a:p>
          <a:p>
            <a:endParaRPr lang="en-AU" baseline="0" dirty="0"/>
          </a:p>
          <a:p>
            <a:r>
              <a:rPr lang="en-AU" baseline="0" dirty="0"/>
              <a:t>Complex sentences like this are common in academic writing because we are frequently describing the relationships between different concepts. The most common relations being described are…… (see following slides)</a:t>
            </a:r>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23</a:t>
            </a:fld>
            <a:endParaRPr lang="en-US"/>
          </a:p>
        </p:txBody>
      </p:sp>
    </p:spTree>
    <p:extLst>
      <p:ext uri="{BB962C8B-B14F-4D97-AF65-F5344CB8AC3E}">
        <p14:creationId xmlns:p14="http://schemas.microsoft.com/office/powerpoint/2010/main" val="23974849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aseline="0" dirty="0"/>
              <a:t>Regardless of the discipline or the assignment type, cause and effect relationships are one of the most commonly described phenomenon as we look to explain how and why things happen the way they do. Therefore, we frequently use these sentence structures to describe cause and effect.</a:t>
            </a:r>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24</a:t>
            </a:fld>
            <a:endParaRPr lang="en-US"/>
          </a:p>
        </p:txBody>
      </p:sp>
    </p:spTree>
    <p:extLst>
      <p:ext uri="{BB962C8B-B14F-4D97-AF65-F5344CB8AC3E}">
        <p14:creationId xmlns:p14="http://schemas.microsoft.com/office/powerpoint/2010/main" val="16369105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Similarly,</a:t>
            </a:r>
            <a:r>
              <a:rPr lang="en-AU" baseline="0" dirty="0"/>
              <a:t> when analysing events, theories or concepts, we frequently seek to explain how they are similar or different (and what implications that might have). A sentence like this might be followed by a sentence describing the possible cause of the phenomenon being described (i.e. why has people’s behaviour changed)?</a:t>
            </a:r>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25</a:t>
            </a:fld>
            <a:endParaRPr lang="en-US"/>
          </a:p>
        </p:txBody>
      </p:sp>
    </p:spTree>
    <p:extLst>
      <p:ext uri="{BB962C8B-B14F-4D97-AF65-F5344CB8AC3E}">
        <p14:creationId xmlns:p14="http://schemas.microsoft.com/office/powerpoint/2010/main" val="28071761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Time sequences are commonly used when discussing historical events (as is common for</a:t>
            </a:r>
            <a:r>
              <a:rPr lang="en-AU" baseline="0" dirty="0"/>
              <a:t> case studies in Business and Law)</a:t>
            </a:r>
            <a:r>
              <a:rPr lang="en-AU" dirty="0"/>
              <a:t> or research procedures (as is common in Science and Engineering).</a:t>
            </a:r>
          </a:p>
        </p:txBody>
      </p:sp>
      <p:sp>
        <p:nvSpPr>
          <p:cNvPr id="4" name="Slide Number Placeholder 3"/>
          <p:cNvSpPr>
            <a:spLocks noGrp="1"/>
          </p:cNvSpPr>
          <p:nvPr>
            <p:ph type="sldNum" sz="quarter" idx="10"/>
          </p:nvPr>
        </p:nvSpPr>
        <p:spPr/>
        <p:txBody>
          <a:bodyPr/>
          <a:lstStyle/>
          <a:p>
            <a:fld id="{11364B19-607B-B942-B14B-DB932692D378}" type="slidenum">
              <a:rPr lang="en-US" smtClean="0"/>
              <a:t>26</a:t>
            </a:fld>
            <a:endParaRPr lang="en-US"/>
          </a:p>
        </p:txBody>
      </p:sp>
    </p:spTree>
    <p:extLst>
      <p:ext uri="{BB962C8B-B14F-4D97-AF65-F5344CB8AC3E}">
        <p14:creationId xmlns:p14="http://schemas.microsoft.com/office/powerpoint/2010/main" val="2858445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Show students the website, including</a:t>
            </a:r>
            <a:r>
              <a:rPr lang="en-AU" baseline="0" dirty="0"/>
              <a:t> a couple of examples from various functions e.g. Compare and contrast; Being critical; Signalling transition</a:t>
            </a:r>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27</a:t>
            </a:fld>
            <a:endParaRPr lang="en-US"/>
          </a:p>
        </p:txBody>
      </p:sp>
    </p:spTree>
    <p:extLst>
      <p:ext uri="{BB962C8B-B14F-4D97-AF65-F5344CB8AC3E}">
        <p14:creationId xmlns:p14="http://schemas.microsoft.com/office/powerpoint/2010/main" val="33028312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dirty="0">
              <a:solidFill>
                <a:schemeClr val="accent1">
                  <a:lumMod val="50000"/>
                </a:schemeClr>
              </a:solidFill>
            </a:endParaRPr>
          </a:p>
        </p:txBody>
      </p:sp>
      <p:sp>
        <p:nvSpPr>
          <p:cNvPr id="4" name="Slide Number Placeholder 3"/>
          <p:cNvSpPr>
            <a:spLocks noGrp="1"/>
          </p:cNvSpPr>
          <p:nvPr>
            <p:ph type="sldNum" sz="quarter" idx="10"/>
          </p:nvPr>
        </p:nvSpPr>
        <p:spPr/>
        <p:txBody>
          <a:bodyPr/>
          <a:lstStyle/>
          <a:p>
            <a:fld id="{11364B19-607B-B942-B14B-DB932692D378}" type="slidenum">
              <a:rPr lang="en-US" smtClean="0"/>
              <a:t>28</a:t>
            </a:fld>
            <a:endParaRPr lang="en-US"/>
          </a:p>
        </p:txBody>
      </p:sp>
    </p:spTree>
    <p:extLst>
      <p:ext uri="{BB962C8B-B14F-4D97-AF65-F5344CB8AC3E}">
        <p14:creationId xmlns:p14="http://schemas.microsoft.com/office/powerpoint/2010/main" val="8263619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29</a:t>
            </a:fld>
            <a:endParaRPr lang="en-US"/>
          </a:p>
        </p:txBody>
      </p:sp>
    </p:spTree>
    <p:extLst>
      <p:ext uri="{BB962C8B-B14F-4D97-AF65-F5344CB8AC3E}">
        <p14:creationId xmlns:p14="http://schemas.microsoft.com/office/powerpoint/2010/main" val="36875040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30</a:t>
            </a:fld>
            <a:endParaRPr lang="en-US"/>
          </a:p>
        </p:txBody>
      </p:sp>
    </p:spTree>
    <p:extLst>
      <p:ext uri="{BB962C8B-B14F-4D97-AF65-F5344CB8AC3E}">
        <p14:creationId xmlns:p14="http://schemas.microsoft.com/office/powerpoint/2010/main" val="8574426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71395" indent="-371395">
              <a:buFont typeface="Arial" panose="020B0604020202020204" pitchFamily="34" charset="0"/>
              <a:buChar char="•"/>
            </a:pPr>
            <a:r>
              <a:rPr lang="en-AU" sz="2700" dirty="0">
                <a:solidFill>
                  <a:schemeClr val="accent1">
                    <a:lumMod val="50000"/>
                  </a:schemeClr>
                </a:solidFill>
              </a:rPr>
              <a:t>Trying so hard to write in an academic style that the meaning becomes unclear.</a:t>
            </a:r>
          </a:p>
          <a:p>
            <a:pPr marL="866589" lvl="1" indent="-371395">
              <a:buFontTx/>
              <a:buChar char="-"/>
            </a:pPr>
            <a:endParaRPr lang="en-AU" dirty="0">
              <a:solidFill>
                <a:schemeClr val="accent1">
                  <a:lumMod val="50000"/>
                </a:schemeClr>
              </a:solidFill>
            </a:endParaRPr>
          </a:p>
          <a:p>
            <a:pPr marL="371395" indent="-371395">
              <a:buFont typeface="Arial" panose="020B0604020202020204" pitchFamily="34" charset="0"/>
              <a:buChar char="•"/>
            </a:pPr>
            <a:r>
              <a:rPr lang="en-AU" sz="2700" dirty="0">
                <a:solidFill>
                  <a:schemeClr val="accent1">
                    <a:lumMod val="50000"/>
                  </a:schemeClr>
                </a:solidFill>
              </a:rPr>
              <a:t>Academic writing uses a unique form of grammar to enable you to concisely describe and evaluate concepts and ideas.</a:t>
            </a:r>
          </a:p>
          <a:p>
            <a:endParaRPr lang="en-AU" dirty="0">
              <a:solidFill>
                <a:schemeClr val="accent1">
                  <a:lumMod val="50000"/>
                </a:schemeClr>
              </a:solidFill>
            </a:endParaRPr>
          </a:p>
          <a:p>
            <a:pPr marL="371395" indent="-371395">
              <a:buFont typeface="Arial" panose="020B0604020202020204" pitchFamily="34" charset="0"/>
              <a:buChar char="•"/>
            </a:pPr>
            <a:r>
              <a:rPr lang="en-AU" sz="2700" dirty="0">
                <a:solidFill>
                  <a:schemeClr val="accent1">
                    <a:lumMod val="50000"/>
                  </a:schemeClr>
                </a:solidFill>
              </a:rPr>
              <a:t>Academic writing frequently uses complex sentences, which leads to errors with punctuation and sentence structure.</a:t>
            </a:r>
          </a:p>
          <a:p>
            <a:endParaRPr lang="en-AU" dirty="0">
              <a:solidFill>
                <a:schemeClr val="accent1">
                  <a:lumMod val="50000"/>
                </a:schemeClr>
              </a:solidFill>
            </a:endParaRPr>
          </a:p>
          <a:p>
            <a:pPr marL="371395" indent="-371395">
              <a:buFont typeface="Arial" panose="020B0604020202020204" pitchFamily="34" charset="0"/>
              <a:buChar char="•"/>
            </a:pPr>
            <a:r>
              <a:rPr lang="en-AU" sz="2700" dirty="0">
                <a:solidFill>
                  <a:schemeClr val="accent1">
                    <a:lumMod val="50000"/>
                  </a:schemeClr>
                </a:solidFill>
              </a:rPr>
              <a:t>Lack of time management means not enough time for drafting or proofreading the assignment</a:t>
            </a:r>
            <a:r>
              <a:rPr lang="en-AU" sz="2800" dirty="0">
                <a:solidFill>
                  <a:schemeClr val="accent1">
                    <a:lumMod val="50000"/>
                  </a:schemeClr>
                </a:solidFill>
              </a:rPr>
              <a:t>.</a:t>
            </a:r>
          </a:p>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4</a:t>
            </a:fld>
            <a:endParaRPr lang="en-US"/>
          </a:p>
        </p:txBody>
      </p:sp>
    </p:spTree>
    <p:extLst>
      <p:ext uri="{BB962C8B-B14F-4D97-AF65-F5344CB8AC3E}">
        <p14:creationId xmlns:p14="http://schemas.microsoft.com/office/powerpoint/2010/main" val="6577750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NB: Sentence #1 could be written in present or past tense depending on the context. If these are instructions for someone else to follow, it would be written in present tense. If it</a:t>
            </a:r>
            <a:r>
              <a:rPr lang="en-AU" baseline="0" dirty="0"/>
              <a:t> is describing the process used in your experiment, past tense would be used.</a:t>
            </a:r>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31</a:t>
            </a:fld>
            <a:endParaRPr lang="en-US"/>
          </a:p>
        </p:txBody>
      </p:sp>
    </p:spTree>
    <p:extLst>
      <p:ext uri="{BB962C8B-B14F-4D97-AF65-F5344CB8AC3E}">
        <p14:creationId xmlns:p14="http://schemas.microsoft.com/office/powerpoint/2010/main" val="15088231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388">
              <a:defRPr/>
            </a:pPr>
            <a:r>
              <a:rPr lang="en-AU" dirty="0"/>
              <a:t>NB: Sentence #1 could be written in present or past tense depending on the context. If these are instructions for someone else to follow, it would be written in present tense. If it</a:t>
            </a:r>
            <a:r>
              <a:rPr lang="en-AU" baseline="0" dirty="0"/>
              <a:t> is describing the process used in your experiment, past tense would be used.</a:t>
            </a:r>
            <a:endParaRPr lang="en-AU" dirty="0"/>
          </a:p>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32</a:t>
            </a:fld>
            <a:endParaRPr lang="en-US"/>
          </a:p>
        </p:txBody>
      </p:sp>
    </p:spTree>
    <p:extLst>
      <p:ext uri="{BB962C8B-B14F-4D97-AF65-F5344CB8AC3E}">
        <p14:creationId xmlns:p14="http://schemas.microsoft.com/office/powerpoint/2010/main" val="11535197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47597" indent="-247597" defTabSz="990388">
              <a:buFontTx/>
              <a:buAutoNum type="arabicPeriod"/>
              <a:defRPr/>
            </a:pPr>
            <a:r>
              <a:rPr lang="en-AU" baseline="0" dirty="0"/>
              <a:t>This gives you time to look at it with fresh eyes. Otherwise your brain will auto-correct because it will read what you were trying to write rather than what you actually wrote.</a:t>
            </a:r>
          </a:p>
          <a:p>
            <a:pPr marL="247597" indent="-247597" defTabSz="990388">
              <a:buFontTx/>
              <a:buAutoNum type="arabicPeriod"/>
              <a:defRPr/>
            </a:pPr>
            <a:endParaRPr lang="en-AU" baseline="0" dirty="0"/>
          </a:p>
          <a:p>
            <a:pPr marL="247597" indent="-247597" defTabSz="990388">
              <a:buFontTx/>
              <a:buAutoNum type="arabicPeriod"/>
              <a:defRPr/>
            </a:pPr>
            <a:r>
              <a:rPr lang="en-AU" dirty="0"/>
              <a:t>This</a:t>
            </a:r>
            <a:r>
              <a:rPr lang="en-AU" baseline="0" dirty="0"/>
              <a:t> slows down your reading and makes it more likely you will notice errors.</a:t>
            </a:r>
            <a:endParaRPr lang="en-AU" dirty="0"/>
          </a:p>
        </p:txBody>
      </p:sp>
      <p:sp>
        <p:nvSpPr>
          <p:cNvPr id="4" name="Slide Number Placeholder 3"/>
          <p:cNvSpPr>
            <a:spLocks noGrp="1"/>
          </p:cNvSpPr>
          <p:nvPr>
            <p:ph type="sldNum" sz="quarter" idx="10"/>
          </p:nvPr>
        </p:nvSpPr>
        <p:spPr/>
        <p:txBody>
          <a:bodyPr/>
          <a:lstStyle/>
          <a:p>
            <a:fld id="{8EC96187-8B96-4AF1-A089-F51C4E93D4E8}" type="slidenum">
              <a:rPr lang="en-AU" smtClean="0"/>
              <a:t>33</a:t>
            </a:fld>
            <a:endParaRPr lang="en-AU"/>
          </a:p>
        </p:txBody>
      </p:sp>
    </p:spTree>
    <p:extLst>
      <p:ext uri="{BB962C8B-B14F-4D97-AF65-F5344CB8AC3E}">
        <p14:creationId xmlns:p14="http://schemas.microsoft.com/office/powerpoint/2010/main" val="38286173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8EC96187-8B96-4AF1-A089-F51C4E93D4E8}" type="slidenum">
              <a:rPr lang="en-AU" smtClean="0"/>
              <a:t>34</a:t>
            </a:fld>
            <a:endParaRPr lang="en-AU"/>
          </a:p>
        </p:txBody>
      </p:sp>
    </p:spTree>
    <p:extLst>
      <p:ext uri="{BB962C8B-B14F-4D97-AF65-F5344CB8AC3E}">
        <p14:creationId xmlns:p14="http://schemas.microsoft.com/office/powerpoint/2010/main" val="10858913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It</a:t>
            </a:r>
            <a:r>
              <a:rPr lang="en-AU" baseline="0" dirty="0"/>
              <a:t> is at the Advisor’s discretion whether they think it is worth reminding students of the 3 basic sentence types (and of course the 4</a:t>
            </a:r>
            <a:r>
              <a:rPr lang="en-AU" baseline="30000" dirty="0"/>
              <a:t>th</a:t>
            </a:r>
            <a:r>
              <a:rPr lang="en-AU" baseline="0" dirty="0"/>
              <a:t>, which is a mixture of compound and complex).</a:t>
            </a:r>
            <a:endParaRPr lang="en-AU" dirty="0"/>
          </a:p>
        </p:txBody>
      </p:sp>
      <p:sp>
        <p:nvSpPr>
          <p:cNvPr id="4" name="Slide Number Placeholder 3"/>
          <p:cNvSpPr>
            <a:spLocks noGrp="1"/>
          </p:cNvSpPr>
          <p:nvPr>
            <p:ph type="sldNum" sz="quarter" idx="10"/>
          </p:nvPr>
        </p:nvSpPr>
        <p:spPr/>
        <p:txBody>
          <a:bodyPr/>
          <a:lstStyle/>
          <a:p>
            <a:fld id="{EA9AFB12-F90A-CF48-B26F-EFD8E761078A}" type="slidenum">
              <a:rPr lang="en-US" smtClean="0"/>
              <a:pPr/>
              <a:t>5</a:t>
            </a:fld>
            <a:endParaRPr lang="en-US"/>
          </a:p>
        </p:txBody>
      </p:sp>
    </p:spTree>
    <p:extLst>
      <p:ext uri="{BB962C8B-B14F-4D97-AF65-F5344CB8AC3E}">
        <p14:creationId xmlns:p14="http://schemas.microsoft.com/office/powerpoint/2010/main" val="40834071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dirty="0">
              <a:solidFill>
                <a:schemeClr val="accent1">
                  <a:lumMod val="50000"/>
                </a:schemeClr>
              </a:solidFill>
            </a:endParaRPr>
          </a:p>
        </p:txBody>
      </p:sp>
      <p:sp>
        <p:nvSpPr>
          <p:cNvPr id="4" name="Slide Number Placeholder 3"/>
          <p:cNvSpPr>
            <a:spLocks noGrp="1"/>
          </p:cNvSpPr>
          <p:nvPr>
            <p:ph type="sldNum" sz="quarter" idx="10"/>
          </p:nvPr>
        </p:nvSpPr>
        <p:spPr/>
        <p:txBody>
          <a:bodyPr/>
          <a:lstStyle/>
          <a:p>
            <a:fld id="{11364B19-607B-B942-B14B-DB932692D378}" type="slidenum">
              <a:rPr lang="en-US" smtClean="0"/>
              <a:t>6</a:t>
            </a:fld>
            <a:endParaRPr lang="en-US"/>
          </a:p>
        </p:txBody>
      </p:sp>
    </p:spTree>
    <p:extLst>
      <p:ext uri="{BB962C8B-B14F-4D97-AF65-F5344CB8AC3E}">
        <p14:creationId xmlns:p14="http://schemas.microsoft.com/office/powerpoint/2010/main" val="9367944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‘Ontological’ and ‘epistemological’ are words</a:t>
            </a:r>
            <a:r>
              <a:rPr lang="en-AU" baseline="0" dirty="0"/>
              <a:t> that are important within the social sciences, and are not “wrong” in this sentence. But does the student actually understand what they mean? The teacher wants you to demonstrate your understanding of the topic, not your ability to use lots of big words. It would be better here to use simpler terms, or explain in plain language what these words mean (even if it means giving a quote from a dictionary).</a:t>
            </a:r>
          </a:p>
          <a:p>
            <a:endParaRPr lang="en-AU" baseline="0" dirty="0"/>
          </a:p>
          <a:p>
            <a:r>
              <a:rPr lang="en-AU" baseline="0" dirty="0"/>
              <a:t>But the sentence is still too long and difficult for the reader to follow.</a:t>
            </a:r>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7</a:t>
            </a:fld>
            <a:endParaRPr lang="en-US"/>
          </a:p>
        </p:txBody>
      </p:sp>
    </p:spTree>
    <p:extLst>
      <p:ext uri="{BB962C8B-B14F-4D97-AF65-F5344CB8AC3E}">
        <p14:creationId xmlns:p14="http://schemas.microsoft.com/office/powerpoint/2010/main" val="36717733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Breaking</a:t>
            </a:r>
            <a:r>
              <a:rPr lang="en-AU" baseline="0" dirty="0"/>
              <a:t> this sentence into two separate sentences reduces the reader’s cognitive load (i.e. it means they don’t have to hold so much information in their short term memory by keeping the first half of a long sentence in their memory while they’re reading the second half of the sentence).</a:t>
            </a:r>
          </a:p>
          <a:p>
            <a:endParaRPr lang="en-AU" baseline="0" dirty="0"/>
          </a:p>
          <a:p>
            <a:r>
              <a:rPr lang="en-AU" baseline="0" dirty="0"/>
              <a:t>The language here is still sufficiently academic, but considerably easier for a non-specialist to understand.</a:t>
            </a:r>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8</a:t>
            </a:fld>
            <a:endParaRPr lang="en-US"/>
          </a:p>
        </p:txBody>
      </p:sp>
    </p:spTree>
    <p:extLst>
      <p:ext uri="{BB962C8B-B14F-4D97-AF65-F5344CB8AC3E}">
        <p14:creationId xmlns:p14="http://schemas.microsoft.com/office/powerpoint/2010/main" val="17747205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a:t>
            </a:r>
            <a:r>
              <a:rPr lang="en-AU" baseline="0" dirty="0"/>
              <a:t> sentence is grammatically correct, but quite hard for the reader to follow. How might you simplify this to make it easier for readers to comprehend?</a:t>
            </a:r>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9</a:t>
            </a:fld>
            <a:endParaRPr lang="en-US"/>
          </a:p>
        </p:txBody>
      </p:sp>
    </p:spTree>
    <p:extLst>
      <p:ext uri="{BB962C8B-B14F-4D97-AF65-F5344CB8AC3E}">
        <p14:creationId xmlns:p14="http://schemas.microsoft.com/office/powerpoint/2010/main" val="3433814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a:t>
            </a:r>
            <a:r>
              <a:rPr lang="en-AU" baseline="0" dirty="0"/>
              <a:t> is just one example. There are many other ways that you could have simplified the sentence. The important thing to keep in mind is that your main job as an academic writer is to ensure that your meaning is clear.</a:t>
            </a:r>
          </a:p>
          <a:p>
            <a:endParaRPr lang="en-AU" baseline="0" dirty="0"/>
          </a:p>
          <a:p>
            <a:r>
              <a:rPr lang="en-AU" baseline="0" dirty="0"/>
              <a:t>If you have good ideas/arguments, supported by strong evidence and expressed them clearly, then you have done your job well. If the reader struggles to follow your meaning, and therefore isn’t sure whether your ideas or arguments are good or not, then you have a problem.</a:t>
            </a:r>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10</a:t>
            </a:fld>
            <a:endParaRPr lang="en-US"/>
          </a:p>
        </p:txBody>
      </p:sp>
    </p:spTree>
    <p:extLst>
      <p:ext uri="{BB962C8B-B14F-4D97-AF65-F5344CB8AC3E}">
        <p14:creationId xmlns:p14="http://schemas.microsoft.com/office/powerpoint/2010/main" val="11460710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27854" y="2684346"/>
            <a:ext cx="7574314" cy="1201854"/>
          </a:xfrm>
        </p:spPr>
        <p:txBody>
          <a:bodyPr anchor="t">
            <a:noAutofit/>
          </a:bodyPr>
          <a:lstStyle>
            <a:lvl1pPr algn="l">
              <a:defRPr lang="en-AU" sz="3400" smtClean="0">
                <a:solidFill>
                  <a:schemeClr val="bg1"/>
                </a:solidFill>
                <a:effectLst/>
                <a:latin typeface="Arial" panose="020B0604020202020204" pitchFamily="34" charset="0"/>
                <a:cs typeface="Arial" panose="020B0604020202020204" pitchFamily="34" charset="0"/>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627854" y="3904488"/>
            <a:ext cx="7574314" cy="1483672"/>
          </a:xfrm>
        </p:spPr>
        <p:txBody>
          <a:bodyPr>
            <a:noAutofit/>
          </a:bodyPr>
          <a:lstStyle>
            <a:lvl1pPr marL="0" indent="0" algn="l">
              <a:lnSpc>
                <a:spcPts val="2050"/>
              </a:lnSpc>
              <a:spcBef>
                <a:spcPts val="0"/>
              </a:spcBef>
              <a:buNone/>
              <a:defRPr lang="en-AU" sz="1600" smtClean="0">
                <a:solidFill>
                  <a:schemeClr val="bg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pic>
        <p:nvPicPr>
          <p:cNvPr id="10" name="Picture 9">
            <a:extLst>
              <a:ext uri="{FF2B5EF4-FFF2-40B4-BE49-F238E27FC236}">
                <a16:creationId xmlns:a16="http://schemas.microsoft.com/office/drawing/2014/main" id="{E573A36A-F66D-5949-851B-B40DF1CFFD20}"/>
              </a:ext>
            </a:extLst>
          </p:cNvPr>
          <p:cNvPicPr>
            <a:picLocks noChangeAspect="1"/>
          </p:cNvPicPr>
          <p:nvPr userDrawn="1"/>
        </p:nvPicPr>
        <p:blipFill>
          <a:blip r:embed="rId2"/>
          <a:stretch>
            <a:fillRect/>
          </a:stretch>
        </p:blipFill>
        <p:spPr>
          <a:xfrm>
            <a:off x="717794" y="719529"/>
            <a:ext cx="1013045" cy="431083"/>
          </a:xfrm>
          <a:prstGeom prst="rect">
            <a:avLst/>
          </a:prstGeom>
        </p:spPr>
      </p:pic>
      <p:pic>
        <p:nvPicPr>
          <p:cNvPr id="7" name="Picture 6">
            <a:extLst>
              <a:ext uri="{FF2B5EF4-FFF2-40B4-BE49-F238E27FC236}">
                <a16:creationId xmlns:a16="http://schemas.microsoft.com/office/drawing/2014/main" id="{1739CB7F-C500-664A-85BC-40E980796747}"/>
              </a:ext>
            </a:extLst>
          </p:cNvPr>
          <p:cNvPicPr>
            <a:picLocks noChangeAspect="1"/>
          </p:cNvPicPr>
          <p:nvPr userDrawn="1"/>
        </p:nvPicPr>
        <p:blipFill rotWithShape="1">
          <a:blip r:embed="rId3"/>
          <a:srcRect t="1441"/>
          <a:stretch/>
        </p:blipFill>
        <p:spPr>
          <a:xfrm>
            <a:off x="6367137" y="-1"/>
            <a:ext cx="5824863" cy="6759147"/>
          </a:xfrm>
          <a:prstGeom prst="rect">
            <a:avLst/>
          </a:prstGeom>
        </p:spPr>
      </p:pic>
      <p:sp>
        <p:nvSpPr>
          <p:cNvPr id="8" name="TextBox 7">
            <a:extLst>
              <a:ext uri="{FF2B5EF4-FFF2-40B4-BE49-F238E27FC236}">
                <a16:creationId xmlns:a16="http://schemas.microsoft.com/office/drawing/2014/main" id="{694D4A17-CCAE-BD4B-887F-A1DBBA9FD3FB}"/>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ver 10">
    <p:bg>
      <p:bgPr>
        <a:solidFill>
          <a:schemeClr val="accent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9A7EFA2-B1FD-1E43-9276-0F55A5EC671A}"/>
              </a:ext>
            </a:extLst>
          </p:cNvPr>
          <p:cNvPicPr>
            <a:picLocks noChangeAspect="1"/>
          </p:cNvPicPr>
          <p:nvPr userDrawn="1"/>
        </p:nvPicPr>
        <p:blipFill rotWithShape="1">
          <a:blip r:embed="rId2"/>
          <a:srcRect l="51689"/>
          <a:stretch/>
        </p:blipFill>
        <p:spPr>
          <a:xfrm>
            <a:off x="6301946" y="0"/>
            <a:ext cx="5890054" cy="6858000"/>
          </a:xfrm>
          <a:prstGeom prst="rect">
            <a:avLst/>
          </a:prstGeom>
        </p:spPr>
      </p:pic>
      <p:sp>
        <p:nvSpPr>
          <p:cNvPr id="2" name="Title 1"/>
          <p:cNvSpPr>
            <a:spLocks noGrp="1"/>
          </p:cNvSpPr>
          <p:nvPr>
            <p:ph type="ctrTitle" hasCustomPrompt="1"/>
          </p:nvPr>
        </p:nvSpPr>
        <p:spPr>
          <a:xfrm>
            <a:off x="627854" y="2684346"/>
            <a:ext cx="7574314" cy="1201854"/>
          </a:xfrm>
        </p:spPr>
        <p:txBody>
          <a:bodyPr anchor="t">
            <a:noAutofit/>
          </a:bodyPr>
          <a:lstStyle>
            <a:lvl1pPr algn="l">
              <a:defRPr lang="en-AU" sz="3400" smtClean="0">
                <a:solidFill>
                  <a:schemeClr val="bg1"/>
                </a:solidFill>
                <a:effectLst/>
                <a:latin typeface="Arial" panose="020B0604020202020204" pitchFamily="34" charset="0"/>
                <a:cs typeface="Arial" panose="020B0604020202020204" pitchFamily="34" charset="0"/>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627854" y="3904488"/>
            <a:ext cx="7574314" cy="1483672"/>
          </a:xfrm>
        </p:spPr>
        <p:txBody>
          <a:bodyPr>
            <a:noAutofit/>
          </a:bodyPr>
          <a:lstStyle>
            <a:lvl1pPr marL="0" indent="0" algn="l">
              <a:lnSpc>
                <a:spcPts val="2050"/>
              </a:lnSpc>
              <a:spcBef>
                <a:spcPts val="0"/>
              </a:spcBef>
              <a:buNone/>
              <a:defRPr lang="en-AU" sz="1600" smtClean="0">
                <a:solidFill>
                  <a:schemeClr val="bg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pic>
        <p:nvPicPr>
          <p:cNvPr id="6" name="Picture 5">
            <a:extLst>
              <a:ext uri="{FF2B5EF4-FFF2-40B4-BE49-F238E27FC236}">
                <a16:creationId xmlns:a16="http://schemas.microsoft.com/office/drawing/2014/main" id="{C2D4AE9F-74AC-D04B-90B5-A6807CBD85C4}"/>
              </a:ext>
            </a:extLst>
          </p:cNvPr>
          <p:cNvPicPr>
            <a:picLocks noChangeAspect="1"/>
          </p:cNvPicPr>
          <p:nvPr userDrawn="1"/>
        </p:nvPicPr>
        <p:blipFill>
          <a:blip r:embed="rId3"/>
          <a:stretch>
            <a:fillRect/>
          </a:stretch>
        </p:blipFill>
        <p:spPr>
          <a:xfrm>
            <a:off x="693876" y="707332"/>
            <a:ext cx="748146" cy="709155"/>
          </a:xfrm>
          <a:prstGeom prst="rect">
            <a:avLst/>
          </a:prstGeom>
        </p:spPr>
      </p:pic>
      <p:sp>
        <p:nvSpPr>
          <p:cNvPr id="7" name="TextBox 6">
            <a:extLst>
              <a:ext uri="{FF2B5EF4-FFF2-40B4-BE49-F238E27FC236}">
                <a16:creationId xmlns:a16="http://schemas.microsoft.com/office/drawing/2014/main" id="{40A88856-F89C-EF4E-B6A8-ABF16041A3D2}"/>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26114267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ver 11">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856B1C-BE9C-3E40-80C8-A011A3C8E1B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3464588" y="1933263"/>
            <a:ext cx="7007979" cy="1220142"/>
          </a:xfrm>
        </p:spPr>
        <p:txBody>
          <a:bodyPr anchor="t"/>
          <a:lstStyle>
            <a:lvl1pPr>
              <a:defRPr sz="3400">
                <a:solidFill>
                  <a:schemeClr val="bg1"/>
                </a:solidFill>
              </a:defRPr>
            </a:lvl1pPr>
          </a:lstStyle>
          <a:p>
            <a:r>
              <a:rPr lang="en-US" dirty="0"/>
              <a:t>Title 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p:nvPr>
        </p:nvSpPr>
        <p:spPr>
          <a:xfrm>
            <a:off x="3464588" y="3153403"/>
            <a:ext cx="7007979" cy="2185163"/>
          </a:xfrm>
        </p:spPr>
        <p:txBody>
          <a:bodyPr/>
          <a:lstStyle>
            <a:lvl1pPr marL="0" indent="0">
              <a:lnSpc>
                <a:spcPts val="2050"/>
              </a:lnSpc>
              <a:spcBef>
                <a:spcPts val="0"/>
              </a:spcBef>
              <a:buNone/>
              <a:defRPr lang="en-AU" sz="1600" smtClean="0">
                <a:solidFill>
                  <a:schemeClr val="bg1"/>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8" name="Picture 7">
            <a:extLst>
              <a:ext uri="{FF2B5EF4-FFF2-40B4-BE49-F238E27FC236}">
                <a16:creationId xmlns:a16="http://schemas.microsoft.com/office/drawing/2014/main" id="{4E3F4ABF-2D84-7949-9C75-93BB27248487}"/>
              </a:ext>
            </a:extLst>
          </p:cNvPr>
          <p:cNvPicPr>
            <a:picLocks noChangeAspect="1"/>
          </p:cNvPicPr>
          <p:nvPr userDrawn="1"/>
        </p:nvPicPr>
        <p:blipFill>
          <a:blip r:embed="rId3"/>
          <a:stretch>
            <a:fillRect/>
          </a:stretch>
        </p:blipFill>
        <p:spPr>
          <a:xfrm>
            <a:off x="693876" y="5449014"/>
            <a:ext cx="748146" cy="709155"/>
          </a:xfrm>
          <a:prstGeom prst="rect">
            <a:avLst/>
          </a:prstGeom>
        </p:spPr>
      </p:pic>
      <p:sp>
        <p:nvSpPr>
          <p:cNvPr id="6" name="TextBox 5">
            <a:extLst>
              <a:ext uri="{FF2B5EF4-FFF2-40B4-BE49-F238E27FC236}">
                <a16:creationId xmlns:a16="http://schemas.microsoft.com/office/drawing/2014/main" id="{5B12A80C-D730-564E-BB04-3FCA28CD2AE0}"/>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tx1">
                    <a:lumMod val="95000"/>
                    <a:lumOff val="5000"/>
                  </a:schemeClr>
                </a:solidFill>
              </a:rPr>
              <a:t>UTS CRICOS 00099F</a:t>
            </a:r>
          </a:p>
        </p:txBody>
      </p:sp>
    </p:spTree>
    <p:extLst>
      <p:ext uri="{BB962C8B-B14F-4D97-AF65-F5344CB8AC3E}">
        <p14:creationId xmlns:p14="http://schemas.microsoft.com/office/powerpoint/2010/main" val="533610802"/>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ver 12">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164A8C5-B98A-DD4E-960D-F3D3761EC0E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5990971" y="2329189"/>
            <a:ext cx="5957189" cy="1220142"/>
          </a:xfrm>
        </p:spPr>
        <p:txBody>
          <a:bodyPr anchor="t"/>
          <a:lstStyle>
            <a:lvl1pPr>
              <a:defRPr sz="3400">
                <a:solidFill>
                  <a:schemeClr val="bg1"/>
                </a:solidFill>
              </a:defRPr>
            </a:lvl1pPr>
          </a:lstStyle>
          <a:p>
            <a:r>
              <a:rPr lang="en-US" dirty="0"/>
              <a:t>Title 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p:nvPr>
        </p:nvSpPr>
        <p:spPr>
          <a:xfrm>
            <a:off x="5990971" y="3549329"/>
            <a:ext cx="5957189" cy="2185163"/>
          </a:xfrm>
        </p:spPr>
        <p:txBody>
          <a:bodyPr/>
          <a:lstStyle>
            <a:lvl1pPr marL="0" indent="0">
              <a:lnSpc>
                <a:spcPts val="2050"/>
              </a:lnSpc>
              <a:spcBef>
                <a:spcPts val="0"/>
              </a:spcBef>
              <a:buNone/>
              <a:defRPr lang="en-AU" sz="1600" smtClean="0">
                <a:solidFill>
                  <a:schemeClr val="bg1"/>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8" name="Picture 7">
            <a:extLst>
              <a:ext uri="{FF2B5EF4-FFF2-40B4-BE49-F238E27FC236}">
                <a16:creationId xmlns:a16="http://schemas.microsoft.com/office/drawing/2014/main" id="{4E3F4ABF-2D84-7949-9C75-93BB27248487}"/>
              </a:ext>
            </a:extLst>
          </p:cNvPr>
          <p:cNvPicPr>
            <a:picLocks noChangeAspect="1"/>
          </p:cNvPicPr>
          <p:nvPr userDrawn="1"/>
        </p:nvPicPr>
        <p:blipFill>
          <a:blip r:embed="rId3"/>
          <a:stretch>
            <a:fillRect/>
          </a:stretch>
        </p:blipFill>
        <p:spPr>
          <a:xfrm>
            <a:off x="693876" y="5449014"/>
            <a:ext cx="748146" cy="709155"/>
          </a:xfrm>
          <a:prstGeom prst="rect">
            <a:avLst/>
          </a:prstGeom>
        </p:spPr>
      </p:pic>
      <p:sp>
        <p:nvSpPr>
          <p:cNvPr id="7" name="TextBox 6">
            <a:extLst>
              <a:ext uri="{FF2B5EF4-FFF2-40B4-BE49-F238E27FC236}">
                <a16:creationId xmlns:a16="http://schemas.microsoft.com/office/drawing/2014/main" id="{C2431573-003B-1248-BFDD-83146ACD9FF8}"/>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1278147330"/>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ver 13">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92481E-4CF5-CA4B-AB81-3F8A7DE984BC}"/>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F9E2E7B1-2CAA-0442-BF33-993CA9D00FE0}"/>
              </a:ext>
            </a:extLst>
          </p:cNvPr>
          <p:cNvPicPr>
            <a:picLocks noChangeAspect="1"/>
          </p:cNvPicPr>
          <p:nvPr userDrawn="1"/>
        </p:nvPicPr>
        <p:blipFill>
          <a:blip r:embed="rId3"/>
          <a:stretch>
            <a:fillRect/>
          </a:stretch>
        </p:blipFill>
        <p:spPr>
          <a:xfrm>
            <a:off x="693876" y="707332"/>
            <a:ext cx="748146" cy="709155"/>
          </a:xfrm>
          <a:prstGeom prst="rect">
            <a:avLst/>
          </a:prstGeom>
        </p:spPr>
      </p:pic>
      <p:sp>
        <p:nvSpPr>
          <p:cNvPr id="2" name="Title 1"/>
          <p:cNvSpPr>
            <a:spLocks noGrp="1"/>
          </p:cNvSpPr>
          <p:nvPr>
            <p:ph type="ctrTitle" hasCustomPrompt="1"/>
          </p:nvPr>
        </p:nvSpPr>
        <p:spPr>
          <a:xfrm>
            <a:off x="2235061" y="2276354"/>
            <a:ext cx="7318942" cy="1201854"/>
          </a:xfrm>
        </p:spPr>
        <p:txBody>
          <a:bodyPr anchor="t">
            <a:noAutofit/>
          </a:bodyPr>
          <a:lstStyle>
            <a:lvl1pPr algn="l">
              <a:defRPr lang="en-AU" sz="3400" smtClean="0">
                <a:solidFill>
                  <a:schemeClr val="tx1"/>
                </a:solidFill>
                <a:effectLst/>
                <a:latin typeface="Arial" panose="020B0604020202020204" pitchFamily="34" charset="0"/>
                <a:cs typeface="Arial" panose="020B0604020202020204" pitchFamily="34" charset="0"/>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2235061" y="3496496"/>
            <a:ext cx="7318942" cy="1483672"/>
          </a:xfrm>
        </p:spPr>
        <p:txBody>
          <a:bodyPr>
            <a:noAutofit/>
          </a:bodyPr>
          <a:lstStyle>
            <a:lvl1pPr marL="0" indent="0" algn="l">
              <a:lnSpc>
                <a:spcPts val="2050"/>
              </a:lnSpc>
              <a:spcBef>
                <a:spcPts val="0"/>
              </a:spcBef>
              <a:buNone/>
              <a:defRPr lang="en-AU" sz="1600" smtClean="0">
                <a:solidFill>
                  <a:schemeClr val="tx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sp>
        <p:nvSpPr>
          <p:cNvPr id="6" name="TextBox 5">
            <a:extLst>
              <a:ext uri="{FF2B5EF4-FFF2-40B4-BE49-F238E27FC236}">
                <a16:creationId xmlns:a16="http://schemas.microsoft.com/office/drawing/2014/main" id="{2AF67CAC-88DC-A347-B609-48E8C5032870}"/>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tx1"/>
                </a:solidFill>
              </a:rPr>
              <a:t>UTS CRICOS 00099F</a:t>
            </a:r>
          </a:p>
        </p:txBody>
      </p:sp>
    </p:spTree>
    <p:extLst>
      <p:ext uri="{BB962C8B-B14F-4D97-AF65-F5344CB8AC3E}">
        <p14:creationId xmlns:p14="http://schemas.microsoft.com/office/powerpoint/2010/main" val="53588104"/>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ver 14">
    <p:bg>
      <p:bgPr>
        <a:solidFill>
          <a:schemeClr val="accent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EDA576C-E09E-DA46-9E41-2C17B83D599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627854" y="2684346"/>
            <a:ext cx="7574314" cy="1201854"/>
          </a:xfrm>
        </p:spPr>
        <p:txBody>
          <a:bodyPr anchor="t">
            <a:noAutofit/>
          </a:bodyPr>
          <a:lstStyle>
            <a:lvl1pPr algn="l">
              <a:defRPr lang="en-AU" sz="3400" smtClean="0">
                <a:solidFill>
                  <a:schemeClr val="bg1"/>
                </a:solidFill>
                <a:effectLst/>
                <a:latin typeface="Arial" panose="020B0604020202020204" pitchFamily="34" charset="0"/>
                <a:cs typeface="Arial" panose="020B0604020202020204" pitchFamily="34" charset="0"/>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627854" y="3904488"/>
            <a:ext cx="7574314" cy="1483672"/>
          </a:xfrm>
        </p:spPr>
        <p:txBody>
          <a:bodyPr>
            <a:noAutofit/>
          </a:bodyPr>
          <a:lstStyle>
            <a:lvl1pPr marL="0" indent="0" algn="l">
              <a:lnSpc>
                <a:spcPts val="2050"/>
              </a:lnSpc>
              <a:spcBef>
                <a:spcPts val="0"/>
              </a:spcBef>
              <a:buNone/>
              <a:defRPr lang="en-AU" sz="1600" smtClean="0">
                <a:solidFill>
                  <a:schemeClr val="bg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pic>
        <p:nvPicPr>
          <p:cNvPr id="6" name="Picture 5">
            <a:extLst>
              <a:ext uri="{FF2B5EF4-FFF2-40B4-BE49-F238E27FC236}">
                <a16:creationId xmlns:a16="http://schemas.microsoft.com/office/drawing/2014/main" id="{C2D4AE9F-74AC-D04B-90B5-A6807CBD85C4}"/>
              </a:ext>
            </a:extLst>
          </p:cNvPr>
          <p:cNvPicPr>
            <a:picLocks noChangeAspect="1"/>
          </p:cNvPicPr>
          <p:nvPr userDrawn="1"/>
        </p:nvPicPr>
        <p:blipFill>
          <a:blip r:embed="rId3"/>
          <a:stretch>
            <a:fillRect/>
          </a:stretch>
        </p:blipFill>
        <p:spPr>
          <a:xfrm>
            <a:off x="693876" y="707332"/>
            <a:ext cx="748146" cy="709155"/>
          </a:xfrm>
          <a:prstGeom prst="rect">
            <a:avLst/>
          </a:prstGeom>
        </p:spPr>
      </p:pic>
      <p:sp>
        <p:nvSpPr>
          <p:cNvPr id="8" name="TextBox 7">
            <a:extLst>
              <a:ext uri="{FF2B5EF4-FFF2-40B4-BE49-F238E27FC236}">
                <a16:creationId xmlns:a16="http://schemas.microsoft.com/office/drawing/2014/main" id="{527EBCE9-73DA-4849-863C-4D208F8DA70E}"/>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32446650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ver 15">
    <p:bg>
      <p:bgPr>
        <a:solidFill>
          <a:schemeClr val="tx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7528CDE-FE80-924C-8060-9D82A8CC322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Round Same Side Corner Rectangle 7">
            <a:extLst>
              <a:ext uri="{FF2B5EF4-FFF2-40B4-BE49-F238E27FC236}">
                <a16:creationId xmlns:a16="http://schemas.microsoft.com/office/drawing/2014/main" id="{41DFA51C-E3F7-3042-8CC9-2BA7335B534A}"/>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627854" y="855546"/>
            <a:ext cx="7574314" cy="1218351"/>
          </a:xfrm>
        </p:spPr>
        <p:txBody>
          <a:bodyPr anchor="t">
            <a:noAutofit/>
          </a:bodyPr>
          <a:lstStyle>
            <a:lvl1pPr algn="l">
              <a:defRPr lang="en-AU" sz="3400" smtClean="0">
                <a:solidFill>
                  <a:schemeClr val="bg1"/>
                </a:solidFill>
                <a:effectLst/>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p:nvPr>
        </p:nvSpPr>
        <p:spPr>
          <a:xfrm>
            <a:off x="627854" y="2075688"/>
            <a:ext cx="7574314" cy="1483672"/>
          </a:xfrm>
        </p:spPr>
        <p:txBody>
          <a:bodyPr>
            <a:noAutofit/>
          </a:bodyPr>
          <a:lstStyle>
            <a:lvl1pPr marL="0" indent="0" algn="l">
              <a:lnSpc>
                <a:spcPts val="2050"/>
              </a:lnSpc>
              <a:spcBef>
                <a:spcPts val="0"/>
              </a:spcBef>
              <a:buNone/>
              <a:defRPr lang="en-AU" sz="160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dirty="0">
              <a:solidFill>
                <a:srgbClr val="FFFFFF"/>
              </a:solidFill>
              <a:effectLst/>
              <a:latin typeface="Helvetica" pitchFamily="2" charset="0"/>
            </a:endParaRPr>
          </a:p>
        </p:txBody>
      </p:sp>
      <p:pic>
        <p:nvPicPr>
          <p:cNvPr id="11" name="Picture 10">
            <a:extLst>
              <a:ext uri="{FF2B5EF4-FFF2-40B4-BE49-F238E27FC236}">
                <a16:creationId xmlns:a16="http://schemas.microsoft.com/office/drawing/2014/main" id="{766798C6-69F7-6245-B3D0-596916941027}"/>
              </a:ext>
            </a:extLst>
          </p:cNvPr>
          <p:cNvPicPr>
            <a:picLocks noChangeAspect="1"/>
          </p:cNvPicPr>
          <p:nvPr userDrawn="1"/>
        </p:nvPicPr>
        <p:blipFill>
          <a:blip r:embed="rId3"/>
          <a:stretch>
            <a:fillRect/>
          </a:stretch>
        </p:blipFill>
        <p:spPr>
          <a:xfrm>
            <a:off x="573078" y="6287426"/>
            <a:ext cx="658649" cy="280276"/>
          </a:xfrm>
          <a:prstGeom prst="rect">
            <a:avLst/>
          </a:prstGeom>
        </p:spPr>
      </p:pic>
      <p:sp>
        <p:nvSpPr>
          <p:cNvPr id="9" name="TextBox 8">
            <a:extLst>
              <a:ext uri="{FF2B5EF4-FFF2-40B4-BE49-F238E27FC236}">
                <a16:creationId xmlns:a16="http://schemas.microsoft.com/office/drawing/2014/main" id="{538C20BC-6376-9040-AE58-12124121080C}"/>
              </a:ext>
            </a:extLst>
          </p:cNvPr>
          <p:cNvSpPr txBox="1"/>
          <p:nvPr userDrawn="1"/>
        </p:nvSpPr>
        <p:spPr>
          <a:xfrm>
            <a:off x="10018207" y="6326629"/>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114146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yout 1">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6616"/>
            <a:ext cx="7574314" cy="1220142"/>
          </a:xfrm>
        </p:spPr>
        <p:txBody>
          <a:bodyPr anchor="t"/>
          <a:lstStyle>
            <a:lvl1pPr>
              <a:defRPr sz="3400">
                <a:solidFill>
                  <a:schemeClr val="tx1">
                    <a:lumMod val="95000"/>
                    <a:lumOff val="5000"/>
                  </a:schemeClr>
                </a:solidFill>
              </a:defRPr>
            </a:lvl1pPr>
          </a:lstStyle>
          <a:p>
            <a:r>
              <a:rPr lang="en-US" dirty="0"/>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713232" y="2085901"/>
            <a:ext cx="6144768" cy="785315"/>
          </a:xfrm>
          <a:solidFill>
            <a:schemeClr val="bg2">
              <a:lumMod val="20000"/>
              <a:lumOff val="80000"/>
            </a:schemeClr>
          </a:solidFill>
        </p:spPr>
        <p:txBody>
          <a:bodyPr lIns="90000" anchor="ctr"/>
          <a:lstStyle>
            <a:lvl1pPr marL="0" indent="0">
              <a:lnSpc>
                <a:spcPts val="2050"/>
              </a:lnSpc>
              <a:spcBef>
                <a:spcPts val="0"/>
              </a:spcBef>
              <a:buNone/>
              <a:defRPr lang="en-AU" smtClean="0">
                <a:effectLst/>
              </a:defRPr>
            </a:lvl1pPr>
            <a:lvl2pPr marL="457200" indent="0">
              <a:buNone/>
              <a:defRPr sz="1500">
                <a:solidFill>
                  <a:schemeClr val="tx1">
                    <a:lumMod val="95000"/>
                    <a:lumOff val="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1"/>
            <a:r>
              <a:rPr lang="en-US" dirty="0"/>
              <a:t>Click to edit Master</a:t>
            </a:r>
            <a:endParaRPr lang="en-AU" dirty="0">
              <a:effectLst/>
              <a:latin typeface="Helvetica" pitchFamily="2" charset="0"/>
            </a:endParaRPr>
          </a:p>
        </p:txBody>
      </p:sp>
      <p:sp>
        <p:nvSpPr>
          <p:cNvPr id="14" name="Text Placeholder 2">
            <a:extLst>
              <a:ext uri="{FF2B5EF4-FFF2-40B4-BE49-F238E27FC236}">
                <a16:creationId xmlns:a16="http://schemas.microsoft.com/office/drawing/2014/main" id="{E0E671DF-A16D-7042-99F1-01B4E7B92712}"/>
              </a:ext>
            </a:extLst>
          </p:cNvPr>
          <p:cNvSpPr>
            <a:spLocks noGrp="1"/>
          </p:cNvSpPr>
          <p:nvPr>
            <p:ph type="body" idx="13" hasCustomPrompt="1"/>
          </p:nvPr>
        </p:nvSpPr>
        <p:spPr>
          <a:xfrm>
            <a:off x="713232" y="3140968"/>
            <a:ext cx="6144768" cy="785315"/>
          </a:xfrm>
          <a:solidFill>
            <a:schemeClr val="tx2"/>
          </a:solidFill>
        </p:spPr>
        <p:txBody>
          <a:bodyPr anchor="ctr"/>
          <a:lstStyle>
            <a:lvl1pPr marL="0" indent="0">
              <a:lnSpc>
                <a:spcPts val="2050"/>
              </a:lnSpc>
              <a:spcBef>
                <a:spcPts val="0"/>
              </a:spcBef>
              <a:buNone/>
              <a:defRPr lang="en-AU" smtClean="0">
                <a:effectLst/>
              </a:defRPr>
            </a:lvl1pPr>
            <a:lvl2pPr marL="457200" indent="0">
              <a:buNone/>
              <a:defRPr sz="1500">
                <a:solidFill>
                  <a:schemeClr val="bg1"/>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1"/>
            <a:r>
              <a:rPr lang="en-US" dirty="0"/>
              <a:t>Click to edit Master</a:t>
            </a:r>
            <a:endParaRPr lang="en-AU" dirty="0">
              <a:effectLst/>
              <a:latin typeface="Helvetica" pitchFamily="2" charset="0"/>
            </a:endParaRPr>
          </a:p>
        </p:txBody>
      </p:sp>
      <p:sp>
        <p:nvSpPr>
          <p:cNvPr id="15" name="Text Placeholder 2">
            <a:extLst>
              <a:ext uri="{FF2B5EF4-FFF2-40B4-BE49-F238E27FC236}">
                <a16:creationId xmlns:a16="http://schemas.microsoft.com/office/drawing/2014/main" id="{5F8B380E-0693-2D4D-8629-8F7AEECD4997}"/>
              </a:ext>
            </a:extLst>
          </p:cNvPr>
          <p:cNvSpPr>
            <a:spLocks noGrp="1"/>
          </p:cNvSpPr>
          <p:nvPr>
            <p:ph type="body" idx="14" hasCustomPrompt="1"/>
          </p:nvPr>
        </p:nvSpPr>
        <p:spPr>
          <a:xfrm>
            <a:off x="713232" y="4302256"/>
            <a:ext cx="6144768" cy="785315"/>
          </a:xfrm>
          <a:solidFill>
            <a:schemeClr val="bg2"/>
          </a:solidFill>
        </p:spPr>
        <p:txBody>
          <a:bodyPr anchor="ctr"/>
          <a:lstStyle>
            <a:lvl1pPr marL="0" indent="0">
              <a:lnSpc>
                <a:spcPts val="2050"/>
              </a:lnSpc>
              <a:spcBef>
                <a:spcPts val="0"/>
              </a:spcBef>
              <a:buNone/>
              <a:defRPr lang="en-AU" smtClean="0">
                <a:effectLst/>
              </a:defRPr>
            </a:lvl1pPr>
            <a:lvl2pPr marL="457200" indent="0">
              <a:buNone/>
              <a:defRPr sz="1500">
                <a:solidFill>
                  <a:schemeClr val="tx1">
                    <a:lumMod val="95000"/>
                    <a:lumOff val="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1"/>
            <a:r>
              <a:rPr lang="en-US" dirty="0"/>
              <a:t>Click to edit Master</a:t>
            </a:r>
            <a:endParaRPr lang="en-AU" dirty="0">
              <a:effectLst/>
              <a:latin typeface="Helvetica" pitchFamily="2" charset="0"/>
            </a:endParaRPr>
          </a:p>
        </p:txBody>
      </p:sp>
      <p:sp>
        <p:nvSpPr>
          <p:cNvPr id="17" name="Content Placeholder 3">
            <a:extLst>
              <a:ext uri="{FF2B5EF4-FFF2-40B4-BE49-F238E27FC236}">
                <a16:creationId xmlns:a16="http://schemas.microsoft.com/office/drawing/2014/main" id="{5FF4630B-2B4C-AF4F-A238-DBAC88C7811A}"/>
              </a:ext>
            </a:extLst>
          </p:cNvPr>
          <p:cNvSpPr>
            <a:spLocks noGrp="1"/>
          </p:cNvSpPr>
          <p:nvPr>
            <p:ph sz="half" idx="2" hasCustomPrompt="1"/>
          </p:nvPr>
        </p:nvSpPr>
        <p:spPr>
          <a:xfrm>
            <a:off x="7111625" y="2085901"/>
            <a:ext cx="4358326" cy="3010813"/>
          </a:xfrm>
          <a:solidFill>
            <a:schemeClr val="accent1"/>
          </a:solidFill>
        </p:spPr>
        <p:txBody>
          <a:bodyPr anchor="ctr"/>
          <a:lstStyle>
            <a:lvl1pPr algn="ctr">
              <a:lnSpc>
                <a:spcPct val="100000"/>
              </a:lnSpc>
              <a:defRPr sz="2400">
                <a:solidFill>
                  <a:schemeClr val="bg1"/>
                </a:solidFill>
              </a:defRPr>
            </a:lvl1pPr>
          </a:lstStyle>
          <a:p>
            <a:pPr lvl="0"/>
            <a:r>
              <a:rPr lang="en-US" dirty="0"/>
              <a:t>Insert quote/</a:t>
            </a:r>
            <a:br>
              <a:rPr lang="en-US" dirty="0"/>
            </a:br>
            <a:r>
              <a:rPr lang="en-US" dirty="0"/>
              <a:t>image here</a:t>
            </a:r>
          </a:p>
        </p:txBody>
      </p:sp>
      <p:sp>
        <p:nvSpPr>
          <p:cNvPr id="11" name="Round Same Side Corner Rectangle 10">
            <a:extLst>
              <a:ext uri="{FF2B5EF4-FFF2-40B4-BE49-F238E27FC236}">
                <a16:creationId xmlns:a16="http://schemas.microsoft.com/office/drawing/2014/main" id="{B671E6C5-A11E-534F-A92A-A05330550BF1}"/>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F5A3F370-5644-0545-A5D8-95E03C5C759B}"/>
              </a:ext>
            </a:extLst>
          </p:cNvPr>
          <p:cNvPicPr>
            <a:picLocks noChangeAspect="1"/>
          </p:cNvPicPr>
          <p:nvPr userDrawn="1"/>
        </p:nvPicPr>
        <p:blipFill>
          <a:blip r:embed="rId2"/>
          <a:stretch>
            <a:fillRect/>
          </a:stretch>
        </p:blipFill>
        <p:spPr>
          <a:xfrm>
            <a:off x="573078" y="6287426"/>
            <a:ext cx="658649" cy="280276"/>
          </a:xfrm>
          <a:prstGeom prst="rect">
            <a:avLst/>
          </a:prstGeom>
        </p:spPr>
      </p:pic>
      <p:sp>
        <p:nvSpPr>
          <p:cNvPr id="5" name="Footer Placeholder 4"/>
          <p:cNvSpPr>
            <a:spLocks noGrp="1"/>
          </p:cNvSpPr>
          <p:nvPr>
            <p:ph type="ftr" sz="quarter" idx="11"/>
          </p:nvPr>
        </p:nvSpPr>
        <p:spPr>
          <a:xfrm>
            <a:off x="6363093" y="6255097"/>
            <a:ext cx="5402187" cy="365125"/>
          </a:xfrm>
        </p:spPr>
        <p:txBody>
          <a:bodyPr/>
          <a:lstStyle>
            <a:lvl1pPr algn="r">
              <a:defRPr sz="1000">
                <a:solidFill>
                  <a:schemeClr val="bg1"/>
                </a:solidFill>
              </a:defRPr>
            </a:lvl1pPr>
          </a:lstStyle>
          <a:p>
            <a:r>
              <a:rPr lang="en-US" dirty="0"/>
              <a:t>Footer content here</a:t>
            </a:r>
          </a:p>
        </p:txBody>
      </p:sp>
    </p:spTree>
    <p:extLst>
      <p:ext uri="{BB962C8B-B14F-4D97-AF65-F5344CB8AC3E}">
        <p14:creationId xmlns:p14="http://schemas.microsoft.com/office/powerpoint/2010/main" val="974764954"/>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yout 2">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6616"/>
            <a:ext cx="7574314" cy="780160"/>
          </a:xfrm>
        </p:spPr>
        <p:txBody>
          <a:bodyPr anchor="t"/>
          <a:lstStyle>
            <a:lvl1pPr>
              <a:defRPr sz="3400">
                <a:solidFill>
                  <a:schemeClr val="tx1">
                    <a:lumMod val="95000"/>
                    <a:lumOff val="5000"/>
                  </a:schemeClr>
                </a:solidFill>
              </a:defRPr>
            </a:lvl1pPr>
          </a:lstStyle>
          <a:p>
            <a:r>
              <a:rPr lang="en-US" dirty="0"/>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713232" y="1636776"/>
            <a:ext cx="3566160" cy="2049399"/>
          </a:xfrm>
          <a:solidFill>
            <a:schemeClr val="tx2"/>
          </a:solidFill>
        </p:spPr>
        <p:txBody>
          <a:bodyPr lIns="306000" rIns="125999" anchor="ctr"/>
          <a:lstStyle>
            <a:lvl1pPr marL="0" indent="0">
              <a:lnSpc>
                <a:spcPts val="1750"/>
              </a:lnSpc>
              <a:spcBef>
                <a:spcPts val="0"/>
              </a:spcBef>
              <a:spcAft>
                <a:spcPts val="1000"/>
              </a:spcAft>
              <a:buNone/>
              <a:defRPr lang="en-AU" sz="1400" smtClean="0">
                <a:solidFill>
                  <a:schemeClr val="bg1"/>
                </a:solidFill>
                <a:effectLst/>
              </a:defRPr>
            </a:lvl1pPr>
            <a:lvl2pPr marL="457200" indent="0">
              <a:buNone/>
              <a:defRPr sz="1500">
                <a:solidFill>
                  <a:schemeClr val="bg1"/>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solidFill>
                <a:srgbClr val="FFFFFF"/>
              </a:solidFill>
              <a:effectLst/>
              <a:latin typeface="Helvetica" pitchFamily="2" charset="0"/>
            </a:endParaRPr>
          </a:p>
        </p:txBody>
      </p:sp>
      <p:sp>
        <p:nvSpPr>
          <p:cNvPr id="14" name="Text Placeholder 2">
            <a:extLst>
              <a:ext uri="{FF2B5EF4-FFF2-40B4-BE49-F238E27FC236}">
                <a16:creationId xmlns:a16="http://schemas.microsoft.com/office/drawing/2014/main" id="{E0E671DF-A16D-7042-99F1-01B4E7B92712}"/>
              </a:ext>
            </a:extLst>
          </p:cNvPr>
          <p:cNvSpPr>
            <a:spLocks noGrp="1"/>
          </p:cNvSpPr>
          <p:nvPr>
            <p:ph type="body" idx="13" hasCustomPrompt="1"/>
          </p:nvPr>
        </p:nvSpPr>
        <p:spPr>
          <a:xfrm>
            <a:off x="4279392" y="3679334"/>
            <a:ext cx="3582073" cy="2063100"/>
          </a:xfrm>
          <a:solidFill>
            <a:schemeClr val="tx2"/>
          </a:solidFill>
        </p:spPr>
        <p:txBody>
          <a:bodyPr lIns="306000" rIns="125999" anchor="ctr"/>
          <a:lstStyle>
            <a:lvl1pPr marL="0" indent="0">
              <a:lnSpc>
                <a:spcPts val="1850"/>
              </a:lnSpc>
              <a:spcBef>
                <a:spcPts val="0"/>
              </a:spcBef>
              <a:spcAft>
                <a:spcPts val="1000"/>
              </a:spcAft>
              <a:buNone/>
              <a:defRPr lang="en-AU" sz="1400" smtClean="0">
                <a:solidFill>
                  <a:schemeClr val="bg1"/>
                </a:solidFill>
                <a:effectLst/>
              </a:defRPr>
            </a:lvl1pPr>
            <a:lvl2pPr marL="457200" indent="0">
              <a:buNone/>
              <a:defRPr sz="1500">
                <a:solidFill>
                  <a:schemeClr val="bg1"/>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solidFill>
                <a:srgbClr val="FFFFFF"/>
              </a:solidFill>
              <a:effectLst/>
              <a:latin typeface="Helvetica" pitchFamily="2" charset="0"/>
            </a:endParaRPr>
          </a:p>
        </p:txBody>
      </p:sp>
      <p:sp>
        <p:nvSpPr>
          <p:cNvPr id="15" name="Text Placeholder 2">
            <a:extLst>
              <a:ext uri="{FF2B5EF4-FFF2-40B4-BE49-F238E27FC236}">
                <a16:creationId xmlns:a16="http://schemas.microsoft.com/office/drawing/2014/main" id="{5F8B380E-0693-2D4D-8629-8F7AEECD4997}"/>
              </a:ext>
            </a:extLst>
          </p:cNvPr>
          <p:cNvSpPr>
            <a:spLocks noGrp="1"/>
          </p:cNvSpPr>
          <p:nvPr>
            <p:ph type="body" idx="14" hasCustomPrompt="1"/>
          </p:nvPr>
        </p:nvSpPr>
        <p:spPr>
          <a:xfrm>
            <a:off x="713232" y="3683000"/>
            <a:ext cx="3566160" cy="2059433"/>
          </a:xfrm>
          <a:solidFill>
            <a:schemeClr val="bg2"/>
          </a:solidFill>
        </p:spPr>
        <p:txBody>
          <a:bodyPr lIns="306000" rIns="125999" anchor="ctr"/>
          <a:lstStyle>
            <a:lvl1pPr marL="0" indent="0">
              <a:lnSpc>
                <a:spcPts val="1750"/>
              </a:lnSpc>
              <a:spcBef>
                <a:spcPts val="0"/>
              </a:spcBef>
              <a:spcAft>
                <a:spcPts val="1000"/>
              </a:spcAft>
              <a:buNone/>
              <a:defRPr lang="en-AU" sz="1400" smtClean="0">
                <a:effectLst/>
              </a:defRPr>
            </a:lvl1pPr>
            <a:lvl2pPr marL="457200" indent="0">
              <a:buNone/>
              <a:defRPr sz="1500">
                <a:solidFill>
                  <a:schemeClr val="tx1">
                    <a:lumMod val="95000"/>
                    <a:lumOff val="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solidFill>
                <a:srgbClr val="FFFFFF"/>
              </a:solidFill>
              <a:effectLst/>
              <a:latin typeface="Helvetica" pitchFamily="2" charset="0"/>
            </a:endParaRPr>
          </a:p>
        </p:txBody>
      </p:sp>
      <p:sp>
        <p:nvSpPr>
          <p:cNvPr id="16" name="Text Placeholder 2">
            <a:extLst>
              <a:ext uri="{FF2B5EF4-FFF2-40B4-BE49-F238E27FC236}">
                <a16:creationId xmlns:a16="http://schemas.microsoft.com/office/drawing/2014/main" id="{F0D50968-2440-3B43-AD3A-9DED17BFF302}"/>
              </a:ext>
            </a:extLst>
          </p:cNvPr>
          <p:cNvSpPr>
            <a:spLocks noGrp="1"/>
          </p:cNvSpPr>
          <p:nvPr>
            <p:ph type="body" idx="15" hasCustomPrompt="1"/>
          </p:nvPr>
        </p:nvSpPr>
        <p:spPr>
          <a:xfrm>
            <a:off x="4279392" y="1637322"/>
            <a:ext cx="3582073" cy="2042011"/>
          </a:xfrm>
          <a:solidFill>
            <a:schemeClr val="bg2"/>
          </a:solidFill>
        </p:spPr>
        <p:txBody>
          <a:bodyPr lIns="306000" rIns="125999" anchor="ctr"/>
          <a:lstStyle>
            <a:lvl1pPr marL="0" indent="0">
              <a:lnSpc>
                <a:spcPts val="1850"/>
              </a:lnSpc>
              <a:spcBef>
                <a:spcPts val="0"/>
              </a:spcBef>
              <a:spcAft>
                <a:spcPts val="1000"/>
              </a:spcAft>
              <a:buNone/>
              <a:defRPr lang="en-AU" sz="1400" smtClean="0">
                <a:effectLst/>
              </a:defRPr>
            </a:lvl1pPr>
            <a:lvl2pPr marL="457200" indent="0">
              <a:buNone/>
              <a:defRPr sz="1500">
                <a:solidFill>
                  <a:schemeClr val="bg1"/>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solidFill>
                <a:srgbClr val="FFFFFF"/>
              </a:solidFill>
              <a:effectLst/>
              <a:latin typeface="Helvetica" pitchFamily="2" charset="0"/>
            </a:endParaRPr>
          </a:p>
        </p:txBody>
      </p:sp>
      <p:sp>
        <p:nvSpPr>
          <p:cNvPr id="18" name="Text Placeholder 2">
            <a:extLst>
              <a:ext uri="{FF2B5EF4-FFF2-40B4-BE49-F238E27FC236}">
                <a16:creationId xmlns:a16="http://schemas.microsoft.com/office/drawing/2014/main" id="{BA815EB8-459D-6447-995E-71AD9F1743EA}"/>
              </a:ext>
            </a:extLst>
          </p:cNvPr>
          <p:cNvSpPr>
            <a:spLocks noGrp="1"/>
          </p:cNvSpPr>
          <p:nvPr>
            <p:ph type="body" idx="16" hasCustomPrompt="1"/>
          </p:nvPr>
        </p:nvSpPr>
        <p:spPr>
          <a:xfrm>
            <a:off x="7861465" y="1636776"/>
            <a:ext cx="3590623" cy="2048257"/>
          </a:xfrm>
          <a:solidFill>
            <a:schemeClr val="tx2"/>
          </a:solidFill>
        </p:spPr>
        <p:txBody>
          <a:bodyPr lIns="306000" rIns="125999" anchor="ctr"/>
          <a:lstStyle>
            <a:lvl1pPr marL="0" indent="0">
              <a:lnSpc>
                <a:spcPts val="1750"/>
              </a:lnSpc>
              <a:spcBef>
                <a:spcPts val="0"/>
              </a:spcBef>
              <a:spcAft>
                <a:spcPts val="1000"/>
              </a:spcAft>
              <a:buNone/>
              <a:defRPr lang="en-AU" sz="1400" smtClean="0">
                <a:solidFill>
                  <a:schemeClr val="bg1"/>
                </a:solidFill>
                <a:effectLst/>
              </a:defRPr>
            </a:lvl1pPr>
            <a:lvl2pPr marL="457200" indent="0">
              <a:buNone/>
              <a:defRPr sz="1500">
                <a:solidFill>
                  <a:schemeClr val="bg1"/>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solidFill>
                <a:srgbClr val="FFFFFF"/>
              </a:solidFill>
              <a:effectLst/>
              <a:latin typeface="Helvetica" pitchFamily="2" charset="0"/>
            </a:endParaRPr>
          </a:p>
        </p:txBody>
      </p:sp>
      <p:sp>
        <p:nvSpPr>
          <p:cNvPr id="19" name="Text Placeholder 2">
            <a:extLst>
              <a:ext uri="{FF2B5EF4-FFF2-40B4-BE49-F238E27FC236}">
                <a16:creationId xmlns:a16="http://schemas.microsoft.com/office/drawing/2014/main" id="{973DEDB3-CB8D-134C-A2A4-DD1A97442C51}"/>
              </a:ext>
            </a:extLst>
          </p:cNvPr>
          <p:cNvSpPr>
            <a:spLocks noGrp="1"/>
          </p:cNvSpPr>
          <p:nvPr>
            <p:ph type="body" idx="17" hasCustomPrompt="1"/>
          </p:nvPr>
        </p:nvSpPr>
        <p:spPr>
          <a:xfrm>
            <a:off x="7861465" y="3685033"/>
            <a:ext cx="3590623" cy="2057400"/>
          </a:xfrm>
          <a:solidFill>
            <a:schemeClr val="bg2"/>
          </a:solidFill>
        </p:spPr>
        <p:txBody>
          <a:bodyPr lIns="306000" rIns="125999" anchor="ctr"/>
          <a:lstStyle>
            <a:lvl1pPr marL="0" indent="0">
              <a:lnSpc>
                <a:spcPts val="1750"/>
              </a:lnSpc>
              <a:spcBef>
                <a:spcPts val="0"/>
              </a:spcBef>
              <a:spcAft>
                <a:spcPts val="1000"/>
              </a:spcAft>
              <a:buNone/>
              <a:defRPr lang="en-AU" sz="1400" smtClean="0">
                <a:effectLst/>
              </a:defRPr>
            </a:lvl1pPr>
            <a:lvl2pPr marL="457200" indent="0">
              <a:buNone/>
              <a:defRPr sz="1500">
                <a:solidFill>
                  <a:schemeClr val="tx1">
                    <a:lumMod val="95000"/>
                    <a:lumOff val="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solidFill>
                <a:srgbClr val="FFFFFF"/>
              </a:solidFill>
              <a:effectLst/>
              <a:latin typeface="Helvetica" pitchFamily="2" charset="0"/>
            </a:endParaRPr>
          </a:p>
        </p:txBody>
      </p:sp>
      <p:sp>
        <p:nvSpPr>
          <p:cNvPr id="17" name="Round Same Side Corner Rectangle 16">
            <a:extLst>
              <a:ext uri="{FF2B5EF4-FFF2-40B4-BE49-F238E27FC236}">
                <a16:creationId xmlns:a16="http://schemas.microsoft.com/office/drawing/2014/main" id="{4459DFE8-3502-704B-8EEE-DEF0B479392D}"/>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3ACA7B30-F0C0-B444-8FAD-E07917DCA481}"/>
              </a:ext>
            </a:extLst>
          </p:cNvPr>
          <p:cNvPicPr>
            <a:picLocks noChangeAspect="1"/>
          </p:cNvPicPr>
          <p:nvPr userDrawn="1"/>
        </p:nvPicPr>
        <p:blipFill>
          <a:blip r:embed="rId2"/>
          <a:stretch>
            <a:fillRect/>
          </a:stretch>
        </p:blipFill>
        <p:spPr>
          <a:xfrm>
            <a:off x="573078" y="6287426"/>
            <a:ext cx="658649" cy="280276"/>
          </a:xfrm>
          <a:prstGeom prst="rect">
            <a:avLst/>
          </a:prstGeom>
        </p:spPr>
      </p:pic>
      <p:sp>
        <p:nvSpPr>
          <p:cNvPr id="21" name="Footer Placeholder 4">
            <a:extLst>
              <a:ext uri="{FF2B5EF4-FFF2-40B4-BE49-F238E27FC236}">
                <a16:creationId xmlns:a16="http://schemas.microsoft.com/office/drawing/2014/main" id="{3A7DB94B-D2C7-2343-B66C-A785C1936F73}"/>
              </a:ext>
            </a:extLst>
          </p:cNvPr>
          <p:cNvSpPr>
            <a:spLocks noGrp="1"/>
          </p:cNvSpPr>
          <p:nvPr>
            <p:ph type="ftr" sz="quarter" idx="11"/>
          </p:nvPr>
        </p:nvSpPr>
        <p:spPr>
          <a:xfrm>
            <a:off x="6363093" y="6255097"/>
            <a:ext cx="5402187" cy="365125"/>
          </a:xfrm>
        </p:spPr>
        <p:txBody>
          <a:bodyPr/>
          <a:lstStyle>
            <a:lvl1pPr algn="r">
              <a:defRPr sz="1000">
                <a:solidFill>
                  <a:schemeClr val="bg1"/>
                </a:solidFill>
              </a:defRPr>
            </a:lvl1pPr>
          </a:lstStyle>
          <a:p>
            <a:r>
              <a:rPr lang="en-US" dirty="0"/>
              <a:t>Footer content here</a:t>
            </a:r>
          </a:p>
        </p:txBody>
      </p:sp>
    </p:spTree>
    <p:extLst>
      <p:ext uri="{BB962C8B-B14F-4D97-AF65-F5344CB8AC3E}">
        <p14:creationId xmlns:p14="http://schemas.microsoft.com/office/powerpoint/2010/main" val="1125801006"/>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yout 3">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7541"/>
            <a:ext cx="7574314" cy="797523"/>
          </a:xfrm>
        </p:spPr>
        <p:txBody>
          <a:bodyPr anchor="t"/>
          <a:lstStyle>
            <a:lvl1pPr>
              <a:defRPr sz="3400">
                <a:solidFill>
                  <a:schemeClr val="tx1">
                    <a:lumMod val="95000"/>
                    <a:lumOff val="5000"/>
                  </a:schemeClr>
                </a:solidFill>
              </a:defRPr>
            </a:lvl1pPr>
          </a:lstStyle>
          <a:p>
            <a:r>
              <a:rPr lang="en-US" dirty="0"/>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388603" y="4045965"/>
            <a:ext cx="3770410" cy="2144523"/>
          </a:xfrm>
        </p:spPr>
        <p:txBody>
          <a:bodyPr/>
          <a:lstStyle>
            <a:lvl1pPr marL="0" indent="0" algn="ctr">
              <a:lnSpc>
                <a:spcPct val="100000"/>
              </a:lnSpc>
              <a:spcBef>
                <a:spcPts val="0"/>
              </a:spcBef>
              <a:spcAft>
                <a:spcPts val="1000"/>
              </a:spcAft>
              <a:buNone/>
              <a:defRPr lang="en-AU" sz="15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effectLst/>
              <a:latin typeface="Helvetica" pitchFamily="2" charset="0"/>
            </a:endParaRPr>
          </a:p>
        </p:txBody>
      </p:sp>
      <p:sp>
        <p:nvSpPr>
          <p:cNvPr id="15" name="Picture Placeholder 2">
            <a:extLst>
              <a:ext uri="{FF2B5EF4-FFF2-40B4-BE49-F238E27FC236}">
                <a16:creationId xmlns:a16="http://schemas.microsoft.com/office/drawing/2014/main" id="{C5E5639F-BC0B-4F4B-B21B-6615FC21FDC1}"/>
              </a:ext>
            </a:extLst>
          </p:cNvPr>
          <p:cNvSpPr>
            <a:spLocks noGrp="1"/>
          </p:cNvSpPr>
          <p:nvPr>
            <p:ph type="pic" idx="1" hasCustomPrompt="1"/>
          </p:nvPr>
        </p:nvSpPr>
        <p:spPr>
          <a:xfrm>
            <a:off x="1244208" y="1730947"/>
            <a:ext cx="2059200" cy="2059200"/>
          </a:xfrm>
        </p:spPr>
        <p:txBody>
          <a:bodyPr anchor="ctr"/>
          <a:lstStyle>
            <a:lvl1pPr marL="0" indent="0" algn="ctr">
              <a:buNone/>
              <a:defRPr sz="2400">
                <a:solidFill>
                  <a:schemeClr val="tx1">
                    <a:lumMod val="95000"/>
                    <a:lumOff val="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to insert image</a:t>
            </a:r>
          </a:p>
        </p:txBody>
      </p:sp>
      <p:sp>
        <p:nvSpPr>
          <p:cNvPr id="16" name="Picture Placeholder 2">
            <a:extLst>
              <a:ext uri="{FF2B5EF4-FFF2-40B4-BE49-F238E27FC236}">
                <a16:creationId xmlns:a16="http://schemas.microsoft.com/office/drawing/2014/main" id="{38DE4CFE-5015-1F4E-AE20-6BBC2948ADCB}"/>
              </a:ext>
            </a:extLst>
          </p:cNvPr>
          <p:cNvSpPr>
            <a:spLocks noGrp="1"/>
          </p:cNvSpPr>
          <p:nvPr>
            <p:ph type="pic" idx="13" hasCustomPrompt="1"/>
          </p:nvPr>
        </p:nvSpPr>
        <p:spPr>
          <a:xfrm>
            <a:off x="5066400" y="1730947"/>
            <a:ext cx="2059200" cy="2059200"/>
          </a:xfrm>
        </p:spPr>
        <p:txBody>
          <a:bodyPr anchor="ctr"/>
          <a:lstStyle>
            <a:lvl1pPr marL="0" indent="0" algn="ctr">
              <a:buNone/>
              <a:defRPr sz="2400">
                <a:solidFill>
                  <a:schemeClr val="tx1">
                    <a:lumMod val="95000"/>
                    <a:lumOff val="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to insert image</a:t>
            </a:r>
          </a:p>
        </p:txBody>
      </p:sp>
      <p:sp>
        <p:nvSpPr>
          <p:cNvPr id="17" name="Picture Placeholder 2">
            <a:extLst>
              <a:ext uri="{FF2B5EF4-FFF2-40B4-BE49-F238E27FC236}">
                <a16:creationId xmlns:a16="http://schemas.microsoft.com/office/drawing/2014/main" id="{BA3B6E67-1E67-5A41-A48D-70542D4DCD54}"/>
              </a:ext>
            </a:extLst>
          </p:cNvPr>
          <p:cNvSpPr>
            <a:spLocks noGrp="1"/>
          </p:cNvSpPr>
          <p:nvPr>
            <p:ph type="pic" idx="14" hasCustomPrompt="1"/>
          </p:nvPr>
        </p:nvSpPr>
        <p:spPr>
          <a:xfrm>
            <a:off x="8887051" y="1730947"/>
            <a:ext cx="2059200" cy="2059200"/>
          </a:xfrm>
        </p:spPr>
        <p:txBody>
          <a:bodyPr anchor="ctr"/>
          <a:lstStyle>
            <a:lvl1pPr marL="0" indent="0" algn="ctr">
              <a:buNone/>
              <a:defRPr sz="2400">
                <a:solidFill>
                  <a:schemeClr val="tx1">
                    <a:lumMod val="95000"/>
                    <a:lumOff val="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to insert image</a:t>
            </a:r>
          </a:p>
        </p:txBody>
      </p:sp>
      <p:sp>
        <p:nvSpPr>
          <p:cNvPr id="18" name="Text Placeholder 2">
            <a:extLst>
              <a:ext uri="{FF2B5EF4-FFF2-40B4-BE49-F238E27FC236}">
                <a16:creationId xmlns:a16="http://schemas.microsoft.com/office/drawing/2014/main" id="{BC739BE0-C2A7-7048-A7CC-6EA32385D3A3}"/>
              </a:ext>
            </a:extLst>
          </p:cNvPr>
          <p:cNvSpPr>
            <a:spLocks noGrp="1"/>
          </p:cNvSpPr>
          <p:nvPr>
            <p:ph type="body" idx="15" hasCustomPrompt="1"/>
          </p:nvPr>
        </p:nvSpPr>
        <p:spPr>
          <a:xfrm>
            <a:off x="4210795" y="4045964"/>
            <a:ext cx="3770410" cy="2144523"/>
          </a:xfrm>
        </p:spPr>
        <p:txBody>
          <a:bodyPr/>
          <a:lstStyle>
            <a:lvl1pPr marL="0" indent="0" algn="ctr">
              <a:lnSpc>
                <a:spcPct val="100000"/>
              </a:lnSpc>
              <a:spcBef>
                <a:spcPts val="0"/>
              </a:spcBef>
              <a:spcAft>
                <a:spcPts val="1000"/>
              </a:spcAft>
              <a:buNone/>
              <a:defRPr lang="en-AU" sz="15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effectLst/>
              <a:latin typeface="Helvetica" pitchFamily="2" charset="0"/>
            </a:endParaRPr>
          </a:p>
        </p:txBody>
      </p:sp>
      <p:sp>
        <p:nvSpPr>
          <p:cNvPr id="19" name="Text Placeholder 2">
            <a:extLst>
              <a:ext uri="{FF2B5EF4-FFF2-40B4-BE49-F238E27FC236}">
                <a16:creationId xmlns:a16="http://schemas.microsoft.com/office/drawing/2014/main" id="{2389AA33-BE6F-184B-A8BB-024EA6EE4825}"/>
              </a:ext>
            </a:extLst>
          </p:cNvPr>
          <p:cNvSpPr>
            <a:spLocks noGrp="1"/>
          </p:cNvSpPr>
          <p:nvPr>
            <p:ph type="body" idx="16" hasCustomPrompt="1"/>
          </p:nvPr>
        </p:nvSpPr>
        <p:spPr>
          <a:xfrm>
            <a:off x="8031446" y="4045963"/>
            <a:ext cx="3770410" cy="2144523"/>
          </a:xfrm>
        </p:spPr>
        <p:txBody>
          <a:bodyPr/>
          <a:lstStyle>
            <a:lvl1pPr marL="0" indent="0" algn="ctr">
              <a:lnSpc>
                <a:spcPct val="100000"/>
              </a:lnSpc>
              <a:spcBef>
                <a:spcPts val="0"/>
              </a:spcBef>
              <a:spcAft>
                <a:spcPts val="1000"/>
              </a:spcAft>
              <a:buNone/>
              <a:defRPr lang="en-AU" sz="15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effectLst/>
              <a:latin typeface="Helvetica" pitchFamily="2" charset="0"/>
            </a:endParaRPr>
          </a:p>
        </p:txBody>
      </p:sp>
      <p:sp>
        <p:nvSpPr>
          <p:cNvPr id="20" name="Round Same Side Corner Rectangle 19">
            <a:extLst>
              <a:ext uri="{FF2B5EF4-FFF2-40B4-BE49-F238E27FC236}">
                <a16:creationId xmlns:a16="http://schemas.microsoft.com/office/drawing/2014/main" id="{37A4A0F8-DC45-C145-BED2-E020BF447968}"/>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90BB4B78-462E-CA47-8C74-FCB5A12E302F}"/>
              </a:ext>
            </a:extLst>
          </p:cNvPr>
          <p:cNvPicPr>
            <a:picLocks noChangeAspect="1"/>
          </p:cNvPicPr>
          <p:nvPr userDrawn="1"/>
        </p:nvPicPr>
        <p:blipFill>
          <a:blip r:embed="rId2"/>
          <a:stretch>
            <a:fillRect/>
          </a:stretch>
        </p:blipFill>
        <p:spPr>
          <a:xfrm>
            <a:off x="573078" y="6287426"/>
            <a:ext cx="658649" cy="280276"/>
          </a:xfrm>
          <a:prstGeom prst="rect">
            <a:avLst/>
          </a:prstGeom>
        </p:spPr>
      </p:pic>
      <p:sp>
        <p:nvSpPr>
          <p:cNvPr id="22" name="Footer Placeholder 4">
            <a:extLst>
              <a:ext uri="{FF2B5EF4-FFF2-40B4-BE49-F238E27FC236}">
                <a16:creationId xmlns:a16="http://schemas.microsoft.com/office/drawing/2014/main" id="{6D2E0E12-4DA0-D54B-85B4-ACFFEAD8C1A1}"/>
              </a:ext>
            </a:extLst>
          </p:cNvPr>
          <p:cNvSpPr>
            <a:spLocks noGrp="1"/>
          </p:cNvSpPr>
          <p:nvPr>
            <p:ph type="ftr" sz="quarter" idx="11"/>
          </p:nvPr>
        </p:nvSpPr>
        <p:spPr>
          <a:xfrm>
            <a:off x="6363093" y="6255097"/>
            <a:ext cx="5402187" cy="365125"/>
          </a:xfrm>
        </p:spPr>
        <p:txBody>
          <a:bodyPr/>
          <a:lstStyle>
            <a:lvl1pPr algn="r">
              <a:defRPr sz="1000">
                <a:solidFill>
                  <a:schemeClr val="bg1"/>
                </a:solidFill>
              </a:defRPr>
            </a:lvl1pPr>
          </a:lstStyle>
          <a:p>
            <a:r>
              <a:rPr lang="en-US" dirty="0"/>
              <a:t>Footer content here</a:t>
            </a:r>
          </a:p>
        </p:txBody>
      </p:sp>
    </p:spTree>
    <p:extLst>
      <p:ext uri="{BB962C8B-B14F-4D97-AF65-F5344CB8AC3E}">
        <p14:creationId xmlns:p14="http://schemas.microsoft.com/office/powerpoint/2010/main" val="3856590941"/>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yout 4">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5547"/>
            <a:ext cx="10326658" cy="1000685"/>
          </a:xfrm>
        </p:spPr>
        <p:txBody>
          <a:bodyPr anchor="t"/>
          <a:lstStyle>
            <a:lvl1pPr>
              <a:defRPr sz="3400">
                <a:solidFill>
                  <a:schemeClr val="tx1">
                    <a:lumMod val="95000"/>
                    <a:lumOff val="5000"/>
                  </a:schemeClr>
                </a:solidFill>
              </a:defRPr>
            </a:lvl1pPr>
          </a:lstStyle>
          <a:p>
            <a:r>
              <a:rPr lang="en-US" dirty="0"/>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627854" y="2037935"/>
            <a:ext cx="10957594" cy="4081404"/>
          </a:xfrm>
        </p:spPr>
        <p:txBody>
          <a:bodyPr/>
          <a:lstStyle>
            <a:lvl1pPr marL="270000" indent="-270000">
              <a:lnSpc>
                <a:spcPct val="100000"/>
              </a:lnSpc>
              <a:spcBef>
                <a:spcPts val="0"/>
              </a:spcBef>
              <a:spcAft>
                <a:spcPts val="1000"/>
              </a:spcAft>
              <a:buFont typeface="Arial" panose="020B0604020202020204" pitchFamily="34" charset="0"/>
              <a:buChar char="•"/>
              <a:defRPr lang="en-AU" sz="21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effectLst/>
              <a:latin typeface="Helvetica" pitchFamily="2" charset="0"/>
            </a:endParaRPr>
          </a:p>
        </p:txBody>
      </p:sp>
      <p:sp>
        <p:nvSpPr>
          <p:cNvPr id="10" name="Round Same Side Corner Rectangle 9">
            <a:extLst>
              <a:ext uri="{FF2B5EF4-FFF2-40B4-BE49-F238E27FC236}">
                <a16:creationId xmlns:a16="http://schemas.microsoft.com/office/drawing/2014/main" id="{4A774342-138D-214F-B8E9-2E36E1B2BF69}"/>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E2541CA3-E603-F740-905B-12EF2357A8E6}"/>
              </a:ext>
            </a:extLst>
          </p:cNvPr>
          <p:cNvPicPr>
            <a:picLocks noChangeAspect="1"/>
          </p:cNvPicPr>
          <p:nvPr userDrawn="1"/>
        </p:nvPicPr>
        <p:blipFill>
          <a:blip r:embed="rId2"/>
          <a:stretch>
            <a:fillRect/>
          </a:stretch>
        </p:blipFill>
        <p:spPr>
          <a:xfrm>
            <a:off x="573078" y="6287426"/>
            <a:ext cx="658649" cy="280276"/>
          </a:xfrm>
          <a:prstGeom prst="rect">
            <a:avLst/>
          </a:prstGeom>
        </p:spPr>
      </p:pic>
      <p:sp>
        <p:nvSpPr>
          <p:cNvPr id="15" name="Footer Placeholder 4">
            <a:extLst>
              <a:ext uri="{FF2B5EF4-FFF2-40B4-BE49-F238E27FC236}">
                <a16:creationId xmlns:a16="http://schemas.microsoft.com/office/drawing/2014/main" id="{60767ADF-03F7-5546-BD4C-A8933766BC52}"/>
              </a:ext>
            </a:extLst>
          </p:cNvPr>
          <p:cNvSpPr>
            <a:spLocks noGrp="1"/>
          </p:cNvSpPr>
          <p:nvPr>
            <p:ph type="ftr" sz="quarter" idx="11"/>
          </p:nvPr>
        </p:nvSpPr>
        <p:spPr>
          <a:xfrm>
            <a:off x="6363093" y="6255097"/>
            <a:ext cx="5402187" cy="365125"/>
          </a:xfrm>
        </p:spPr>
        <p:txBody>
          <a:bodyPr/>
          <a:lstStyle>
            <a:lvl1pPr algn="r">
              <a:defRPr sz="1000">
                <a:solidFill>
                  <a:schemeClr val="bg1"/>
                </a:solidFill>
              </a:defRPr>
            </a:lvl1pPr>
          </a:lstStyle>
          <a:p>
            <a:r>
              <a:rPr lang="en-US" dirty="0"/>
              <a:t>Footer content here</a:t>
            </a:r>
          </a:p>
        </p:txBody>
      </p:sp>
    </p:spTree>
    <p:extLst>
      <p:ext uri="{BB962C8B-B14F-4D97-AF65-F5344CB8AC3E}">
        <p14:creationId xmlns:p14="http://schemas.microsoft.com/office/powerpoint/2010/main" val="2969208777"/>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559C330-434D-E849-BBE8-5105B5C5910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2684913"/>
            <a:ext cx="7574314" cy="1220142"/>
          </a:xfrm>
        </p:spPr>
        <p:txBody>
          <a:bodyPr anchor="t"/>
          <a:lstStyle>
            <a:lvl1pPr>
              <a:defRPr sz="3400">
                <a:solidFill>
                  <a:schemeClr val="bg1"/>
                </a:solidFill>
              </a:defRPr>
            </a:lvl1pPr>
          </a:lstStyle>
          <a:p>
            <a:r>
              <a:rPr lang="en-US" dirty="0"/>
              <a:t>Title 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p:nvPr>
        </p:nvSpPr>
        <p:spPr>
          <a:xfrm>
            <a:off x="627854" y="3904487"/>
            <a:ext cx="7574314" cy="2185163"/>
          </a:xfrm>
        </p:spPr>
        <p:txBody>
          <a:bodyPr/>
          <a:lstStyle>
            <a:lvl1pPr marL="0" indent="0">
              <a:lnSpc>
                <a:spcPts val="2050"/>
              </a:lnSpc>
              <a:spcBef>
                <a:spcPts val="0"/>
              </a:spcBef>
              <a:buNone/>
              <a:defRPr lang="en-AU" sz="1600" smtClean="0">
                <a:solidFill>
                  <a:schemeClr val="bg1"/>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8" name="Picture 7">
            <a:extLst>
              <a:ext uri="{FF2B5EF4-FFF2-40B4-BE49-F238E27FC236}">
                <a16:creationId xmlns:a16="http://schemas.microsoft.com/office/drawing/2014/main" id="{9C9EDAEB-3873-A64C-85D5-7E8C880A4340}"/>
              </a:ext>
            </a:extLst>
          </p:cNvPr>
          <p:cNvPicPr>
            <a:picLocks noChangeAspect="1"/>
          </p:cNvPicPr>
          <p:nvPr userDrawn="1"/>
        </p:nvPicPr>
        <p:blipFill>
          <a:blip r:embed="rId3"/>
          <a:stretch>
            <a:fillRect/>
          </a:stretch>
        </p:blipFill>
        <p:spPr>
          <a:xfrm>
            <a:off x="717794" y="719529"/>
            <a:ext cx="1013045" cy="431083"/>
          </a:xfrm>
          <a:prstGeom prst="rect">
            <a:avLst/>
          </a:prstGeom>
        </p:spPr>
      </p:pic>
      <p:pic>
        <p:nvPicPr>
          <p:cNvPr id="5" name="Picture 4">
            <a:extLst>
              <a:ext uri="{FF2B5EF4-FFF2-40B4-BE49-F238E27FC236}">
                <a16:creationId xmlns:a16="http://schemas.microsoft.com/office/drawing/2014/main" id="{2DB54EBF-1938-C84A-803A-757B7616969B}"/>
              </a:ext>
            </a:extLst>
          </p:cNvPr>
          <p:cNvPicPr>
            <a:picLocks noChangeAspect="1"/>
          </p:cNvPicPr>
          <p:nvPr userDrawn="1"/>
        </p:nvPicPr>
        <p:blipFill>
          <a:blip r:embed="rId4"/>
          <a:stretch>
            <a:fillRect/>
          </a:stretch>
        </p:blipFill>
        <p:spPr>
          <a:xfrm>
            <a:off x="7924800" y="0"/>
            <a:ext cx="4267200" cy="6858000"/>
          </a:xfrm>
          <a:prstGeom prst="rect">
            <a:avLst/>
          </a:prstGeom>
        </p:spPr>
      </p:pic>
      <p:sp>
        <p:nvSpPr>
          <p:cNvPr id="7" name="TextBox 6">
            <a:extLst>
              <a:ext uri="{FF2B5EF4-FFF2-40B4-BE49-F238E27FC236}">
                <a16:creationId xmlns:a16="http://schemas.microsoft.com/office/drawing/2014/main" id="{D18520DE-9604-514D-9A44-1CC3729B9F82}"/>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1674321370"/>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yout 5">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5547"/>
            <a:ext cx="5955826" cy="1000685"/>
          </a:xfrm>
        </p:spPr>
        <p:txBody>
          <a:bodyPr anchor="t"/>
          <a:lstStyle>
            <a:lvl1pPr>
              <a:defRPr sz="3400">
                <a:solidFill>
                  <a:schemeClr val="tx1">
                    <a:lumMod val="95000"/>
                    <a:lumOff val="5000"/>
                  </a:schemeClr>
                </a:solidFill>
              </a:defRPr>
            </a:lvl1pPr>
          </a:lstStyle>
          <a:p>
            <a:r>
              <a:rPr lang="en-US" dirty="0"/>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627854" y="1859310"/>
            <a:ext cx="5955826" cy="4081404"/>
          </a:xfrm>
        </p:spPr>
        <p:txBody>
          <a:bodyPr/>
          <a:lstStyle>
            <a:lvl1pPr marL="0" indent="0">
              <a:lnSpc>
                <a:spcPct val="100000"/>
              </a:lnSpc>
              <a:spcBef>
                <a:spcPts val="0"/>
              </a:spcBef>
              <a:spcAft>
                <a:spcPts val="1200"/>
              </a:spcAft>
              <a:buFont typeface="Arial" panose="020B0604020202020204" pitchFamily="34" charset="0"/>
              <a:buNone/>
              <a:defRPr lang="en-AU" sz="18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effectLst/>
              <a:latin typeface="Helvetica" pitchFamily="2" charset="0"/>
            </a:endParaRPr>
          </a:p>
        </p:txBody>
      </p:sp>
      <p:pic>
        <p:nvPicPr>
          <p:cNvPr id="10" name="Picture 9">
            <a:extLst>
              <a:ext uri="{FF2B5EF4-FFF2-40B4-BE49-F238E27FC236}">
                <a16:creationId xmlns:a16="http://schemas.microsoft.com/office/drawing/2014/main" id="{D2C88E77-BEE2-DA40-B2E6-05EFC6AAE639}"/>
              </a:ext>
            </a:extLst>
          </p:cNvPr>
          <p:cNvPicPr>
            <a:picLocks noChangeAspect="1"/>
          </p:cNvPicPr>
          <p:nvPr userDrawn="1"/>
        </p:nvPicPr>
        <p:blipFill>
          <a:blip r:embed="rId2"/>
          <a:stretch>
            <a:fillRect/>
          </a:stretch>
        </p:blipFill>
        <p:spPr>
          <a:xfrm>
            <a:off x="6583680" y="899160"/>
            <a:ext cx="4706112" cy="4706112"/>
          </a:xfrm>
          <a:prstGeom prst="rect">
            <a:avLst/>
          </a:prstGeom>
        </p:spPr>
      </p:pic>
      <p:pic>
        <p:nvPicPr>
          <p:cNvPr id="4" name="Picture 3">
            <a:extLst>
              <a:ext uri="{FF2B5EF4-FFF2-40B4-BE49-F238E27FC236}">
                <a16:creationId xmlns:a16="http://schemas.microsoft.com/office/drawing/2014/main" id="{52ADC96F-C448-614E-8174-1B06105B44A7}"/>
              </a:ext>
            </a:extLst>
          </p:cNvPr>
          <p:cNvPicPr>
            <a:picLocks noChangeAspect="1"/>
          </p:cNvPicPr>
          <p:nvPr userDrawn="1"/>
        </p:nvPicPr>
        <p:blipFill>
          <a:blip r:embed="rId3"/>
          <a:stretch>
            <a:fillRect/>
          </a:stretch>
        </p:blipFill>
        <p:spPr>
          <a:xfrm>
            <a:off x="5736150" y="3323714"/>
            <a:ext cx="3142674" cy="2674750"/>
          </a:xfrm>
          <a:prstGeom prst="rect">
            <a:avLst/>
          </a:prstGeom>
        </p:spPr>
      </p:pic>
      <p:sp>
        <p:nvSpPr>
          <p:cNvPr id="15" name="Subtitle 2">
            <a:extLst>
              <a:ext uri="{FF2B5EF4-FFF2-40B4-BE49-F238E27FC236}">
                <a16:creationId xmlns:a16="http://schemas.microsoft.com/office/drawing/2014/main" id="{CC64E7DA-3A4C-884E-AED2-88F8EF2D5087}"/>
              </a:ext>
            </a:extLst>
          </p:cNvPr>
          <p:cNvSpPr>
            <a:spLocks noGrp="1"/>
          </p:cNvSpPr>
          <p:nvPr>
            <p:ph type="subTitle" idx="1" hasCustomPrompt="1"/>
          </p:nvPr>
        </p:nvSpPr>
        <p:spPr>
          <a:xfrm>
            <a:off x="5916168" y="3730752"/>
            <a:ext cx="2596896" cy="1929384"/>
          </a:xfrm>
        </p:spPr>
        <p:txBody>
          <a:bodyPr anchor="ct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quote here</a:t>
            </a:r>
          </a:p>
        </p:txBody>
      </p:sp>
      <p:sp>
        <p:nvSpPr>
          <p:cNvPr id="11" name="Round Same Side Corner Rectangle 10">
            <a:extLst>
              <a:ext uri="{FF2B5EF4-FFF2-40B4-BE49-F238E27FC236}">
                <a16:creationId xmlns:a16="http://schemas.microsoft.com/office/drawing/2014/main" id="{49D9A90A-FF31-AE4E-9330-E3C22A2AD184}"/>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26D80189-2331-1C4E-BA26-E680ECE42775}"/>
              </a:ext>
            </a:extLst>
          </p:cNvPr>
          <p:cNvPicPr>
            <a:picLocks noChangeAspect="1"/>
          </p:cNvPicPr>
          <p:nvPr userDrawn="1"/>
        </p:nvPicPr>
        <p:blipFill>
          <a:blip r:embed="rId4"/>
          <a:stretch>
            <a:fillRect/>
          </a:stretch>
        </p:blipFill>
        <p:spPr>
          <a:xfrm>
            <a:off x="573078" y="6287426"/>
            <a:ext cx="658649" cy="280276"/>
          </a:xfrm>
          <a:prstGeom prst="rect">
            <a:avLst/>
          </a:prstGeom>
        </p:spPr>
      </p:pic>
      <p:sp>
        <p:nvSpPr>
          <p:cNvPr id="17" name="Footer Placeholder 4">
            <a:extLst>
              <a:ext uri="{FF2B5EF4-FFF2-40B4-BE49-F238E27FC236}">
                <a16:creationId xmlns:a16="http://schemas.microsoft.com/office/drawing/2014/main" id="{8C599299-D890-1844-BA86-F332213E1F8D}"/>
              </a:ext>
            </a:extLst>
          </p:cNvPr>
          <p:cNvSpPr>
            <a:spLocks noGrp="1"/>
          </p:cNvSpPr>
          <p:nvPr>
            <p:ph type="ftr" sz="quarter" idx="11"/>
          </p:nvPr>
        </p:nvSpPr>
        <p:spPr>
          <a:xfrm>
            <a:off x="6363093" y="6255097"/>
            <a:ext cx="5402187" cy="365125"/>
          </a:xfrm>
        </p:spPr>
        <p:txBody>
          <a:bodyPr/>
          <a:lstStyle>
            <a:lvl1pPr algn="r">
              <a:defRPr sz="1000">
                <a:solidFill>
                  <a:schemeClr val="bg1"/>
                </a:solidFill>
              </a:defRPr>
            </a:lvl1pPr>
          </a:lstStyle>
          <a:p>
            <a:r>
              <a:rPr lang="en-US" dirty="0"/>
              <a:t>Footer content here</a:t>
            </a:r>
          </a:p>
        </p:txBody>
      </p:sp>
    </p:spTree>
    <p:extLst>
      <p:ext uri="{BB962C8B-B14F-4D97-AF65-F5344CB8AC3E}">
        <p14:creationId xmlns:p14="http://schemas.microsoft.com/office/powerpoint/2010/main" val="3823535916"/>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ayout 6">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5547"/>
            <a:ext cx="5955826" cy="1000685"/>
          </a:xfrm>
        </p:spPr>
        <p:txBody>
          <a:bodyPr anchor="t"/>
          <a:lstStyle>
            <a:lvl1pPr>
              <a:defRPr sz="3400">
                <a:solidFill>
                  <a:schemeClr val="tx1">
                    <a:lumMod val="95000"/>
                    <a:lumOff val="5000"/>
                  </a:schemeClr>
                </a:solidFill>
              </a:defRPr>
            </a:lvl1pPr>
          </a:lstStyle>
          <a:p>
            <a:r>
              <a:rPr lang="en-US" dirty="0"/>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627854" y="1859310"/>
            <a:ext cx="5955826" cy="4081404"/>
          </a:xfrm>
        </p:spPr>
        <p:txBody>
          <a:bodyPr/>
          <a:lstStyle>
            <a:lvl1pPr marL="252000" indent="-252000">
              <a:lnSpc>
                <a:spcPct val="100000"/>
              </a:lnSpc>
              <a:spcBef>
                <a:spcPts val="0"/>
              </a:spcBef>
              <a:spcAft>
                <a:spcPts val="1400"/>
              </a:spcAft>
              <a:buFont typeface="Arial" panose="020B0604020202020204" pitchFamily="34" charset="0"/>
              <a:buChar char="•"/>
              <a:defRPr lang="en-AU" sz="20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effectLst/>
              <a:latin typeface="Helvetica" pitchFamily="2" charset="0"/>
            </a:endParaRPr>
          </a:p>
        </p:txBody>
      </p:sp>
      <p:sp>
        <p:nvSpPr>
          <p:cNvPr id="6" name="Oval 5">
            <a:extLst>
              <a:ext uri="{FF2B5EF4-FFF2-40B4-BE49-F238E27FC236}">
                <a16:creationId xmlns:a16="http://schemas.microsoft.com/office/drawing/2014/main" id="{2D4B0225-642E-1945-A72C-FDE0EA1156AB}"/>
              </a:ext>
            </a:extLst>
          </p:cNvPr>
          <p:cNvSpPr/>
          <p:nvPr userDrawn="1"/>
        </p:nvSpPr>
        <p:spPr>
          <a:xfrm>
            <a:off x="6745065" y="902525"/>
            <a:ext cx="4544568" cy="4544568"/>
          </a:xfrm>
          <a:prstGeom prst="ellipse">
            <a:avLst/>
          </a:prstGeom>
          <a:solidFill>
            <a:schemeClr val="accent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8440F22F-9302-9242-AE23-805D6B33CACA}"/>
              </a:ext>
            </a:extLst>
          </p:cNvPr>
          <p:cNvSpPr/>
          <p:nvPr userDrawn="1"/>
        </p:nvSpPr>
        <p:spPr>
          <a:xfrm>
            <a:off x="6745065" y="1412776"/>
            <a:ext cx="4544568" cy="4544568"/>
          </a:xfrm>
          <a:prstGeom prst="ellipse">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ubtitle 2">
            <a:extLst>
              <a:ext uri="{FF2B5EF4-FFF2-40B4-BE49-F238E27FC236}">
                <a16:creationId xmlns:a16="http://schemas.microsoft.com/office/drawing/2014/main" id="{CC64E7DA-3A4C-884E-AED2-88F8EF2D5087}"/>
              </a:ext>
            </a:extLst>
          </p:cNvPr>
          <p:cNvSpPr>
            <a:spLocks noGrp="1"/>
          </p:cNvSpPr>
          <p:nvPr>
            <p:ph type="subTitle" idx="1" hasCustomPrompt="1"/>
          </p:nvPr>
        </p:nvSpPr>
        <p:spPr>
          <a:xfrm>
            <a:off x="6735566" y="1413164"/>
            <a:ext cx="4545992" cy="3610098"/>
          </a:xfrm>
        </p:spPr>
        <p:txBody>
          <a:bodyPr anchor="ct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quote here</a:t>
            </a:r>
          </a:p>
        </p:txBody>
      </p:sp>
      <p:sp>
        <p:nvSpPr>
          <p:cNvPr id="11" name="Round Same Side Corner Rectangle 10">
            <a:extLst>
              <a:ext uri="{FF2B5EF4-FFF2-40B4-BE49-F238E27FC236}">
                <a16:creationId xmlns:a16="http://schemas.microsoft.com/office/drawing/2014/main" id="{A0DD5607-CC42-0F4C-82B1-A03EEA5D0258}"/>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84D3A423-2EB0-2E4E-9089-32AC046E369C}"/>
              </a:ext>
            </a:extLst>
          </p:cNvPr>
          <p:cNvPicPr>
            <a:picLocks noChangeAspect="1"/>
          </p:cNvPicPr>
          <p:nvPr userDrawn="1"/>
        </p:nvPicPr>
        <p:blipFill>
          <a:blip r:embed="rId2"/>
          <a:stretch>
            <a:fillRect/>
          </a:stretch>
        </p:blipFill>
        <p:spPr>
          <a:xfrm>
            <a:off x="573078" y="6287426"/>
            <a:ext cx="658649" cy="280276"/>
          </a:xfrm>
          <a:prstGeom prst="rect">
            <a:avLst/>
          </a:prstGeom>
        </p:spPr>
      </p:pic>
      <p:sp>
        <p:nvSpPr>
          <p:cNvPr id="18" name="Footer Placeholder 4">
            <a:extLst>
              <a:ext uri="{FF2B5EF4-FFF2-40B4-BE49-F238E27FC236}">
                <a16:creationId xmlns:a16="http://schemas.microsoft.com/office/drawing/2014/main" id="{840F2D6F-D9AD-3E4A-B7F5-5C7FA6FD3B3A}"/>
              </a:ext>
            </a:extLst>
          </p:cNvPr>
          <p:cNvSpPr>
            <a:spLocks noGrp="1"/>
          </p:cNvSpPr>
          <p:nvPr>
            <p:ph type="ftr" sz="quarter" idx="11"/>
          </p:nvPr>
        </p:nvSpPr>
        <p:spPr>
          <a:xfrm>
            <a:off x="6363093" y="6255097"/>
            <a:ext cx="5402187" cy="365125"/>
          </a:xfrm>
        </p:spPr>
        <p:txBody>
          <a:bodyPr/>
          <a:lstStyle>
            <a:lvl1pPr algn="r">
              <a:defRPr sz="1000">
                <a:solidFill>
                  <a:schemeClr val="bg1"/>
                </a:solidFill>
              </a:defRPr>
            </a:lvl1pPr>
          </a:lstStyle>
          <a:p>
            <a:r>
              <a:rPr lang="en-US" dirty="0"/>
              <a:t>Footer content here</a:t>
            </a:r>
          </a:p>
        </p:txBody>
      </p:sp>
    </p:spTree>
    <p:extLst>
      <p:ext uri="{BB962C8B-B14F-4D97-AF65-F5344CB8AC3E}">
        <p14:creationId xmlns:p14="http://schemas.microsoft.com/office/powerpoint/2010/main" val="3018508027"/>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ayout 7">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5547"/>
            <a:ext cx="7272562" cy="735509"/>
          </a:xfrm>
        </p:spPr>
        <p:txBody>
          <a:bodyPr anchor="t"/>
          <a:lstStyle>
            <a:lvl1pPr>
              <a:defRPr sz="3400">
                <a:solidFill>
                  <a:schemeClr val="tx1">
                    <a:lumMod val="95000"/>
                    <a:lumOff val="5000"/>
                  </a:schemeClr>
                </a:solidFill>
              </a:defRPr>
            </a:lvl1pPr>
          </a:lstStyle>
          <a:p>
            <a:r>
              <a:rPr lang="en-US" dirty="0"/>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627854" y="1591056"/>
            <a:ext cx="3441226" cy="4517136"/>
          </a:xfrm>
        </p:spPr>
        <p:txBody>
          <a:bodyPr/>
          <a:lstStyle>
            <a:lvl1pPr marL="0" indent="0">
              <a:lnSpc>
                <a:spcPct val="100000"/>
              </a:lnSpc>
              <a:spcBef>
                <a:spcPts val="0"/>
              </a:spcBef>
              <a:spcAft>
                <a:spcPts val="800"/>
              </a:spcAft>
              <a:buFont typeface="Arial" panose="020B0604020202020204" pitchFamily="34" charset="0"/>
              <a:buNone/>
              <a:defRPr lang="en-AU" sz="15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effectLst/>
              <a:latin typeface="Helvetica" pitchFamily="2" charset="0"/>
            </a:endParaRPr>
          </a:p>
        </p:txBody>
      </p:sp>
      <p:sp>
        <p:nvSpPr>
          <p:cNvPr id="17" name="Content Placeholder 2">
            <a:extLst>
              <a:ext uri="{FF2B5EF4-FFF2-40B4-BE49-F238E27FC236}">
                <a16:creationId xmlns:a16="http://schemas.microsoft.com/office/drawing/2014/main" id="{9E7939EE-90DA-F744-AA9C-873317A84CE9}"/>
              </a:ext>
            </a:extLst>
          </p:cNvPr>
          <p:cNvSpPr>
            <a:spLocks noGrp="1"/>
          </p:cNvSpPr>
          <p:nvPr>
            <p:ph idx="13" hasCustomPrompt="1"/>
          </p:nvPr>
        </p:nvSpPr>
        <p:spPr>
          <a:xfrm>
            <a:off x="4191787" y="1591056"/>
            <a:ext cx="3699485" cy="4517136"/>
          </a:xfrm>
          <a:noFill/>
        </p:spPr>
        <p:txBody>
          <a:bodyPr/>
          <a:lstStyle>
            <a:lvl1pPr marL="180000" indent="-180000">
              <a:lnSpc>
                <a:spcPct val="100000"/>
              </a:lnSpc>
              <a:spcBef>
                <a:spcPts val="0"/>
              </a:spcBef>
              <a:spcAft>
                <a:spcPts val="1600"/>
              </a:spcAft>
              <a:buFont typeface="Arial" panose="020B0604020202020204" pitchFamily="34" charset="0"/>
              <a:buChar char="•"/>
              <a:defRPr lang="en-AU" sz="1500" smtClean="0">
                <a:effectLst/>
              </a:defRPr>
            </a:lvl1pPr>
            <a:lvl2pPr>
              <a:defRPr sz="1500"/>
            </a:lvl2pPr>
            <a:lvl3pPr>
              <a:defRPr sz="1500"/>
            </a:lvl3pPr>
            <a:lvl4pPr>
              <a:defRPr sz="1500"/>
            </a:lvl4pPr>
            <a:lvl5pPr>
              <a:defRPr sz="1500"/>
            </a:lvl5pPr>
          </a:lstStyle>
          <a:p>
            <a:r>
              <a:rPr lang="en-US" dirty="0"/>
              <a:t>Click to edit Master</a:t>
            </a:r>
            <a:endParaRPr lang="en-AU" dirty="0">
              <a:effectLst/>
              <a:latin typeface="Helvetica" pitchFamily="2" charset="0"/>
            </a:endParaRPr>
          </a:p>
        </p:txBody>
      </p:sp>
      <p:sp>
        <p:nvSpPr>
          <p:cNvPr id="18" name="Content Placeholder 2">
            <a:extLst>
              <a:ext uri="{FF2B5EF4-FFF2-40B4-BE49-F238E27FC236}">
                <a16:creationId xmlns:a16="http://schemas.microsoft.com/office/drawing/2014/main" id="{6DC36813-81EB-FF44-80A5-9DB5E58FE53A}"/>
              </a:ext>
            </a:extLst>
          </p:cNvPr>
          <p:cNvSpPr>
            <a:spLocks noGrp="1"/>
          </p:cNvSpPr>
          <p:nvPr>
            <p:ph sz="half" idx="1" hasCustomPrompt="1"/>
          </p:nvPr>
        </p:nvSpPr>
        <p:spPr>
          <a:xfrm>
            <a:off x="8110727" y="886968"/>
            <a:ext cx="3355849" cy="5047487"/>
          </a:xfrm>
        </p:spPr>
        <p:txBody>
          <a:bodyPr/>
          <a:lstStyle>
            <a:lvl1pPr>
              <a:defRPr sz="1500">
                <a:solidFill>
                  <a:schemeClr val="tx1">
                    <a:lumMod val="95000"/>
                    <a:lumOff val="5000"/>
                  </a:schemeClr>
                </a:solidFill>
              </a:defRPr>
            </a:lvl1pPr>
          </a:lstStyle>
          <a:p>
            <a:pPr lvl="0"/>
            <a:r>
              <a:rPr lang="en-US" dirty="0"/>
              <a:t>Click to edit Master</a:t>
            </a:r>
          </a:p>
        </p:txBody>
      </p:sp>
      <p:sp>
        <p:nvSpPr>
          <p:cNvPr id="10" name="Round Same Side Corner Rectangle 9">
            <a:extLst>
              <a:ext uri="{FF2B5EF4-FFF2-40B4-BE49-F238E27FC236}">
                <a16:creationId xmlns:a16="http://schemas.microsoft.com/office/drawing/2014/main" id="{2C11886D-89B2-504E-B4A9-DA5CC32B9661}"/>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5328C8C-815F-0F4E-A7EF-48E988A830D8}"/>
              </a:ext>
            </a:extLst>
          </p:cNvPr>
          <p:cNvPicPr>
            <a:picLocks noChangeAspect="1"/>
          </p:cNvPicPr>
          <p:nvPr userDrawn="1"/>
        </p:nvPicPr>
        <p:blipFill>
          <a:blip r:embed="rId2"/>
          <a:stretch>
            <a:fillRect/>
          </a:stretch>
        </p:blipFill>
        <p:spPr>
          <a:xfrm>
            <a:off x="573078" y="6287426"/>
            <a:ext cx="658649" cy="280276"/>
          </a:xfrm>
          <a:prstGeom prst="rect">
            <a:avLst/>
          </a:prstGeom>
        </p:spPr>
      </p:pic>
      <p:sp>
        <p:nvSpPr>
          <p:cNvPr id="15" name="Footer Placeholder 4">
            <a:extLst>
              <a:ext uri="{FF2B5EF4-FFF2-40B4-BE49-F238E27FC236}">
                <a16:creationId xmlns:a16="http://schemas.microsoft.com/office/drawing/2014/main" id="{47EACF17-2650-D543-9001-515AC3676211}"/>
              </a:ext>
            </a:extLst>
          </p:cNvPr>
          <p:cNvSpPr>
            <a:spLocks noGrp="1"/>
          </p:cNvSpPr>
          <p:nvPr>
            <p:ph type="ftr" sz="quarter" idx="11"/>
          </p:nvPr>
        </p:nvSpPr>
        <p:spPr>
          <a:xfrm>
            <a:off x="6363093" y="6255097"/>
            <a:ext cx="5402187" cy="365125"/>
          </a:xfrm>
        </p:spPr>
        <p:txBody>
          <a:bodyPr/>
          <a:lstStyle>
            <a:lvl1pPr algn="r">
              <a:defRPr sz="1000">
                <a:solidFill>
                  <a:schemeClr val="bg1"/>
                </a:solidFill>
              </a:defRPr>
            </a:lvl1pPr>
          </a:lstStyle>
          <a:p>
            <a:r>
              <a:rPr lang="en-US" dirty="0"/>
              <a:t>Footer content here</a:t>
            </a:r>
          </a:p>
        </p:txBody>
      </p:sp>
    </p:spTree>
    <p:extLst>
      <p:ext uri="{BB962C8B-B14F-4D97-AF65-F5344CB8AC3E}">
        <p14:creationId xmlns:p14="http://schemas.microsoft.com/office/powerpoint/2010/main" val="2467735075"/>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3">
    <p:bg>
      <p:bgPr>
        <a:solidFill>
          <a:schemeClr val="accent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6EE050-3323-1242-B34C-E3F02BDAF2D3}"/>
              </a:ext>
            </a:extLst>
          </p:cNvPr>
          <p:cNvPicPr>
            <a:picLocks noChangeAspect="1"/>
          </p:cNvPicPr>
          <p:nvPr userDrawn="1"/>
        </p:nvPicPr>
        <p:blipFill>
          <a:blip r:embed="rId2"/>
          <a:stretch>
            <a:fillRect/>
          </a:stretch>
        </p:blipFill>
        <p:spPr>
          <a:xfrm>
            <a:off x="0" y="387"/>
            <a:ext cx="12192000" cy="6854637"/>
          </a:xfrm>
          <a:prstGeom prst="rect">
            <a:avLst/>
          </a:prstGeom>
        </p:spPr>
      </p:pic>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4190452" y="2470591"/>
            <a:ext cx="7007979" cy="1220142"/>
          </a:xfrm>
        </p:spPr>
        <p:txBody>
          <a:bodyPr anchor="t"/>
          <a:lstStyle>
            <a:lvl1pPr>
              <a:defRPr sz="3400">
                <a:solidFill>
                  <a:schemeClr val="bg1"/>
                </a:solidFill>
              </a:defRPr>
            </a:lvl1pPr>
          </a:lstStyle>
          <a:p>
            <a:r>
              <a:rPr lang="en-US" dirty="0"/>
              <a:t>Title 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p:nvPr>
        </p:nvSpPr>
        <p:spPr>
          <a:xfrm>
            <a:off x="4190452" y="3690731"/>
            <a:ext cx="7007979" cy="2185163"/>
          </a:xfrm>
        </p:spPr>
        <p:txBody>
          <a:bodyPr/>
          <a:lstStyle>
            <a:lvl1pPr marL="0" indent="0">
              <a:lnSpc>
                <a:spcPts val="2050"/>
              </a:lnSpc>
              <a:spcBef>
                <a:spcPts val="0"/>
              </a:spcBef>
              <a:buNone/>
              <a:defRPr lang="en-AU" sz="1600" smtClean="0">
                <a:solidFill>
                  <a:schemeClr val="bg1"/>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15" name="Picture 14">
            <a:extLst>
              <a:ext uri="{FF2B5EF4-FFF2-40B4-BE49-F238E27FC236}">
                <a16:creationId xmlns:a16="http://schemas.microsoft.com/office/drawing/2014/main" id="{0FEA474E-6B4A-A34F-8B82-43E38856870B}"/>
              </a:ext>
            </a:extLst>
          </p:cNvPr>
          <p:cNvPicPr>
            <a:picLocks noChangeAspect="1"/>
          </p:cNvPicPr>
          <p:nvPr userDrawn="1"/>
        </p:nvPicPr>
        <p:blipFill>
          <a:blip r:embed="rId3"/>
          <a:stretch>
            <a:fillRect/>
          </a:stretch>
        </p:blipFill>
        <p:spPr>
          <a:xfrm>
            <a:off x="717794" y="719529"/>
            <a:ext cx="1013045" cy="431083"/>
          </a:xfrm>
          <a:prstGeom prst="rect">
            <a:avLst/>
          </a:prstGeom>
        </p:spPr>
      </p:pic>
      <p:sp>
        <p:nvSpPr>
          <p:cNvPr id="6" name="TextBox 5">
            <a:extLst>
              <a:ext uri="{FF2B5EF4-FFF2-40B4-BE49-F238E27FC236}">
                <a16:creationId xmlns:a16="http://schemas.microsoft.com/office/drawing/2014/main" id="{5D0D74A7-5BDD-6A4F-B249-910440AD9E9A}"/>
              </a:ext>
            </a:extLst>
          </p:cNvPr>
          <p:cNvSpPr txBox="1"/>
          <p:nvPr userDrawn="1"/>
        </p:nvSpPr>
        <p:spPr>
          <a:xfrm>
            <a:off x="619685" y="6420897"/>
            <a:ext cx="1748412" cy="246221"/>
          </a:xfrm>
          <a:prstGeom prst="rect">
            <a:avLst/>
          </a:prstGeom>
          <a:noFill/>
        </p:spPr>
        <p:txBody>
          <a:bodyPr wrap="square" rtlCol="0">
            <a:spAutoFit/>
          </a:bodyPr>
          <a:lstStyle/>
          <a:p>
            <a:pPr algn="l"/>
            <a:r>
              <a:rPr lang="en-US" sz="1000" dirty="0">
                <a:solidFill>
                  <a:schemeClr val="bg1"/>
                </a:solidFill>
              </a:rPr>
              <a:t>UTS CRICOS 00099F</a:t>
            </a:r>
          </a:p>
        </p:txBody>
      </p:sp>
    </p:spTree>
    <p:extLst>
      <p:ext uri="{BB962C8B-B14F-4D97-AF65-F5344CB8AC3E}">
        <p14:creationId xmlns:p14="http://schemas.microsoft.com/office/powerpoint/2010/main" val="599123749"/>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4">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27854" y="2684346"/>
            <a:ext cx="7574314" cy="1201854"/>
          </a:xfrm>
        </p:spPr>
        <p:txBody>
          <a:bodyPr anchor="t">
            <a:noAutofit/>
          </a:bodyPr>
          <a:lstStyle>
            <a:lvl1pPr algn="l">
              <a:defRPr lang="en-AU" sz="3400" smtClean="0">
                <a:solidFill>
                  <a:schemeClr val="bg1"/>
                </a:solidFill>
                <a:effectLst/>
                <a:latin typeface="Arial" panose="020B0604020202020204" pitchFamily="34" charset="0"/>
                <a:cs typeface="Arial" panose="020B0604020202020204" pitchFamily="34" charset="0"/>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627854" y="3904488"/>
            <a:ext cx="7574314" cy="1483672"/>
          </a:xfrm>
        </p:spPr>
        <p:txBody>
          <a:bodyPr>
            <a:noAutofit/>
          </a:bodyPr>
          <a:lstStyle>
            <a:lvl1pPr marL="0" indent="0" algn="l">
              <a:lnSpc>
                <a:spcPts val="2050"/>
              </a:lnSpc>
              <a:spcBef>
                <a:spcPts val="0"/>
              </a:spcBef>
              <a:buNone/>
              <a:defRPr lang="en-AU" sz="1600" smtClean="0">
                <a:solidFill>
                  <a:schemeClr val="bg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pic>
        <p:nvPicPr>
          <p:cNvPr id="10" name="Picture 9">
            <a:extLst>
              <a:ext uri="{FF2B5EF4-FFF2-40B4-BE49-F238E27FC236}">
                <a16:creationId xmlns:a16="http://schemas.microsoft.com/office/drawing/2014/main" id="{E573A36A-F66D-5949-851B-B40DF1CFFD20}"/>
              </a:ext>
            </a:extLst>
          </p:cNvPr>
          <p:cNvPicPr>
            <a:picLocks noChangeAspect="1"/>
          </p:cNvPicPr>
          <p:nvPr userDrawn="1"/>
        </p:nvPicPr>
        <p:blipFill>
          <a:blip r:embed="rId2"/>
          <a:stretch>
            <a:fillRect/>
          </a:stretch>
        </p:blipFill>
        <p:spPr>
          <a:xfrm>
            <a:off x="717794" y="719529"/>
            <a:ext cx="1013045" cy="431083"/>
          </a:xfrm>
          <a:prstGeom prst="rect">
            <a:avLst/>
          </a:prstGeom>
        </p:spPr>
      </p:pic>
      <p:pic>
        <p:nvPicPr>
          <p:cNvPr id="11" name="Picture 10">
            <a:extLst>
              <a:ext uri="{FF2B5EF4-FFF2-40B4-BE49-F238E27FC236}">
                <a16:creationId xmlns:a16="http://schemas.microsoft.com/office/drawing/2014/main" id="{66F7672F-B535-3A4B-B6AA-0248282CE727}"/>
              </a:ext>
            </a:extLst>
          </p:cNvPr>
          <p:cNvPicPr>
            <a:picLocks noChangeAspect="1"/>
          </p:cNvPicPr>
          <p:nvPr userDrawn="1"/>
        </p:nvPicPr>
        <p:blipFill rotWithShape="1">
          <a:blip r:embed="rId3"/>
          <a:srcRect l="48142"/>
          <a:stretch/>
        </p:blipFill>
        <p:spPr>
          <a:xfrm>
            <a:off x="5869458" y="0"/>
            <a:ext cx="6322541" cy="6858000"/>
          </a:xfrm>
          <a:prstGeom prst="rect">
            <a:avLst/>
          </a:prstGeom>
        </p:spPr>
      </p:pic>
      <p:sp>
        <p:nvSpPr>
          <p:cNvPr id="6" name="TextBox 5">
            <a:extLst>
              <a:ext uri="{FF2B5EF4-FFF2-40B4-BE49-F238E27FC236}">
                <a16:creationId xmlns:a16="http://schemas.microsoft.com/office/drawing/2014/main" id="{02A1FD67-3299-CA49-B972-E63A734FFB5E}"/>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39937012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5">
    <p:bg>
      <p:bgPr>
        <a:solidFill>
          <a:schemeClr val="accent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39B732-97F5-8142-946C-460DAD575E4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627854" y="2684346"/>
            <a:ext cx="7574314" cy="1201854"/>
          </a:xfrm>
        </p:spPr>
        <p:txBody>
          <a:bodyPr anchor="t">
            <a:noAutofit/>
          </a:bodyPr>
          <a:lstStyle>
            <a:lvl1pPr algn="l">
              <a:defRPr lang="en-AU" sz="3400" smtClean="0">
                <a:solidFill>
                  <a:schemeClr val="bg1"/>
                </a:solidFill>
                <a:effectLst/>
                <a:latin typeface="Arial" panose="020B0604020202020204" pitchFamily="34" charset="0"/>
                <a:cs typeface="Arial" panose="020B0604020202020204" pitchFamily="34" charset="0"/>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627854" y="3904488"/>
            <a:ext cx="7574314" cy="1483672"/>
          </a:xfrm>
        </p:spPr>
        <p:txBody>
          <a:bodyPr>
            <a:noAutofit/>
          </a:bodyPr>
          <a:lstStyle>
            <a:lvl1pPr marL="0" indent="0" algn="l">
              <a:lnSpc>
                <a:spcPts val="2050"/>
              </a:lnSpc>
              <a:spcBef>
                <a:spcPts val="0"/>
              </a:spcBef>
              <a:buNone/>
              <a:defRPr lang="en-AU" sz="1600" smtClean="0">
                <a:solidFill>
                  <a:schemeClr val="bg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pic>
        <p:nvPicPr>
          <p:cNvPr id="10" name="Picture 9">
            <a:extLst>
              <a:ext uri="{FF2B5EF4-FFF2-40B4-BE49-F238E27FC236}">
                <a16:creationId xmlns:a16="http://schemas.microsoft.com/office/drawing/2014/main" id="{E573A36A-F66D-5949-851B-B40DF1CFFD20}"/>
              </a:ext>
            </a:extLst>
          </p:cNvPr>
          <p:cNvPicPr>
            <a:picLocks noChangeAspect="1"/>
          </p:cNvPicPr>
          <p:nvPr userDrawn="1"/>
        </p:nvPicPr>
        <p:blipFill>
          <a:blip r:embed="rId3"/>
          <a:stretch>
            <a:fillRect/>
          </a:stretch>
        </p:blipFill>
        <p:spPr>
          <a:xfrm>
            <a:off x="717794" y="719529"/>
            <a:ext cx="1013045" cy="431083"/>
          </a:xfrm>
          <a:prstGeom prst="rect">
            <a:avLst/>
          </a:prstGeom>
        </p:spPr>
      </p:pic>
      <p:sp>
        <p:nvSpPr>
          <p:cNvPr id="6" name="TextBox 5">
            <a:extLst>
              <a:ext uri="{FF2B5EF4-FFF2-40B4-BE49-F238E27FC236}">
                <a16:creationId xmlns:a16="http://schemas.microsoft.com/office/drawing/2014/main" id="{D33B5CED-F544-F742-9789-3164A6A500D5}"/>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25888520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6">
    <p:bg>
      <p:bgPr>
        <a:solidFill>
          <a:schemeClr val="bg2">
            <a:lumMod val="20000"/>
            <a:lumOff val="8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D08152-A3CE-E74C-8704-ED0CA74E8B59}"/>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7A44100E-027F-E643-8E48-32B4F0C8FFE1}"/>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398459" y="2122361"/>
            <a:ext cx="5592436" cy="1220142"/>
          </a:xfrm>
        </p:spPr>
        <p:txBody>
          <a:bodyPr anchor="t"/>
          <a:lstStyle>
            <a:lvl1pPr>
              <a:defRPr sz="3400">
                <a:solidFill>
                  <a:schemeClr val="bg1"/>
                </a:solidFill>
              </a:defRPr>
            </a:lvl1pPr>
          </a:lstStyle>
          <a:p>
            <a:r>
              <a:rPr lang="en-US" dirty="0"/>
              <a:t>Title 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p:nvPr>
        </p:nvSpPr>
        <p:spPr>
          <a:xfrm>
            <a:off x="6398459" y="3360789"/>
            <a:ext cx="5592436" cy="2185163"/>
          </a:xfrm>
        </p:spPr>
        <p:txBody>
          <a:bodyPr/>
          <a:lstStyle>
            <a:lvl1pPr marL="0" indent="0">
              <a:lnSpc>
                <a:spcPts val="2050"/>
              </a:lnSpc>
              <a:spcBef>
                <a:spcPts val="0"/>
              </a:spcBef>
              <a:buNone/>
              <a:defRPr lang="en-AU" sz="1600" smtClean="0">
                <a:solidFill>
                  <a:schemeClr val="bg1"/>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8" name="Picture 7">
            <a:extLst>
              <a:ext uri="{FF2B5EF4-FFF2-40B4-BE49-F238E27FC236}">
                <a16:creationId xmlns:a16="http://schemas.microsoft.com/office/drawing/2014/main" id="{AAB7304E-0E27-AF47-BD7A-0A8B3B31ACBF}"/>
              </a:ext>
            </a:extLst>
          </p:cNvPr>
          <p:cNvPicPr>
            <a:picLocks noChangeAspect="1"/>
          </p:cNvPicPr>
          <p:nvPr userDrawn="1"/>
        </p:nvPicPr>
        <p:blipFill>
          <a:blip r:embed="rId4"/>
          <a:stretch>
            <a:fillRect/>
          </a:stretch>
        </p:blipFill>
        <p:spPr>
          <a:xfrm>
            <a:off x="10742849" y="707332"/>
            <a:ext cx="748146" cy="709155"/>
          </a:xfrm>
          <a:prstGeom prst="rect">
            <a:avLst/>
          </a:prstGeom>
        </p:spPr>
      </p:pic>
      <p:sp>
        <p:nvSpPr>
          <p:cNvPr id="9" name="TextBox 8">
            <a:extLst>
              <a:ext uri="{FF2B5EF4-FFF2-40B4-BE49-F238E27FC236}">
                <a16:creationId xmlns:a16="http://schemas.microsoft.com/office/drawing/2014/main" id="{8CF341A3-F22A-8F43-98A2-33A1DF177A05}"/>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tx1">
                    <a:lumMod val="85000"/>
                    <a:lumOff val="15000"/>
                  </a:schemeClr>
                </a:solidFill>
              </a:rPr>
              <a:t>UTS CRICOS 00099F</a:t>
            </a:r>
          </a:p>
        </p:txBody>
      </p:sp>
    </p:spTree>
    <p:extLst>
      <p:ext uri="{BB962C8B-B14F-4D97-AF65-F5344CB8AC3E}">
        <p14:creationId xmlns:p14="http://schemas.microsoft.com/office/powerpoint/2010/main" val="311428424"/>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7">
    <p:bg>
      <p:bgPr>
        <a:solidFill>
          <a:schemeClr val="tx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4D1BC1-E025-444C-8AF7-7073AD63E49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FAE7675C-6DEA-C64E-B08C-308DFE305862}"/>
              </a:ext>
            </a:extLst>
          </p:cNvPr>
          <p:cNvPicPr>
            <a:picLocks noChangeAspect="1"/>
          </p:cNvPicPr>
          <p:nvPr userDrawn="1"/>
        </p:nvPicPr>
        <p:blipFill rotWithShape="1">
          <a:blip r:embed="rId3">
            <a:alphaModFix amt="90000"/>
            <a:extLst>
              <a:ext uri="{BEBA8EAE-BF5A-486C-A8C5-ECC9F3942E4B}">
                <a14:imgProps xmlns:a14="http://schemas.microsoft.com/office/drawing/2010/main">
                  <a14:imgLayer>
                    <a14:imgEffect>
                      <a14:brightnessContrast contrast="40000"/>
                    </a14:imgEffect>
                  </a14:imgLayer>
                </a14:imgProps>
              </a:ext>
            </a:extLst>
          </a:blip>
          <a:srcRect l="42913"/>
          <a:stretch/>
        </p:blipFill>
        <p:spPr>
          <a:xfrm>
            <a:off x="5231876" y="0"/>
            <a:ext cx="6960124" cy="6858000"/>
          </a:xfrm>
          <a:prstGeom prst="rect">
            <a:avLst/>
          </a:prstGeom>
        </p:spPr>
      </p:pic>
      <p:pic>
        <p:nvPicPr>
          <p:cNvPr id="12" name="Picture 11">
            <a:extLst>
              <a:ext uri="{FF2B5EF4-FFF2-40B4-BE49-F238E27FC236}">
                <a16:creationId xmlns:a16="http://schemas.microsoft.com/office/drawing/2014/main" id="{225ACA62-DF63-8843-8E8F-B9AB1BB33903}"/>
              </a:ext>
            </a:extLst>
          </p:cNvPr>
          <p:cNvPicPr>
            <a:picLocks noChangeAspect="1"/>
          </p:cNvPicPr>
          <p:nvPr userDrawn="1"/>
        </p:nvPicPr>
        <p:blipFill rotWithShape="1">
          <a:blip r:embed="rId3">
            <a:alphaModFix amt="70000"/>
            <a:extLst>
              <a:ext uri="{BEBA8EAE-BF5A-486C-A8C5-ECC9F3942E4B}">
                <a14:imgProps xmlns:a14="http://schemas.microsoft.com/office/drawing/2010/main">
                  <a14:imgLayer>
                    <a14:imgEffect>
                      <a14:brightnessContrast contrast="40000"/>
                    </a14:imgEffect>
                  </a14:imgLayer>
                </a14:imgProps>
              </a:ext>
            </a:extLst>
          </a:blip>
          <a:srcRect l="2" t="16357" r="64276" b="14639"/>
          <a:stretch/>
        </p:blipFill>
        <p:spPr>
          <a:xfrm>
            <a:off x="0" y="1121790"/>
            <a:ext cx="4355184" cy="4732255"/>
          </a:xfrm>
          <a:prstGeom prst="rect">
            <a:avLst/>
          </a:prstGeom>
        </p:spPr>
      </p:pic>
      <p:sp>
        <p:nvSpPr>
          <p:cNvPr id="2" name="Title 1"/>
          <p:cNvSpPr>
            <a:spLocks noGrp="1"/>
          </p:cNvSpPr>
          <p:nvPr>
            <p:ph type="ctrTitle" hasCustomPrompt="1"/>
          </p:nvPr>
        </p:nvSpPr>
        <p:spPr>
          <a:xfrm>
            <a:off x="6781518" y="2498992"/>
            <a:ext cx="5001987" cy="1201854"/>
          </a:xfrm>
        </p:spPr>
        <p:txBody>
          <a:bodyPr anchor="t">
            <a:noAutofit/>
          </a:bodyPr>
          <a:lstStyle>
            <a:lvl1pPr algn="l">
              <a:defRPr lang="en-AU" sz="3400" smtClean="0">
                <a:solidFill>
                  <a:schemeClr val="bg1"/>
                </a:solidFill>
                <a:effectLst/>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6781518" y="3719134"/>
            <a:ext cx="5001987" cy="1483672"/>
          </a:xfrm>
        </p:spPr>
        <p:txBody>
          <a:bodyPr>
            <a:noAutofit/>
          </a:bodyPr>
          <a:lstStyle>
            <a:lvl1pPr marL="0" indent="0" algn="l">
              <a:lnSpc>
                <a:spcPts val="2050"/>
              </a:lnSpc>
              <a:spcBef>
                <a:spcPts val="0"/>
              </a:spcBef>
              <a:buNone/>
              <a:defRPr lang="en-AU" sz="160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pic>
        <p:nvPicPr>
          <p:cNvPr id="15" name="Picture 14">
            <a:extLst>
              <a:ext uri="{FF2B5EF4-FFF2-40B4-BE49-F238E27FC236}">
                <a16:creationId xmlns:a16="http://schemas.microsoft.com/office/drawing/2014/main" id="{19FE1CD8-BE7B-7148-B92F-9AD3A3484290}"/>
              </a:ext>
            </a:extLst>
          </p:cNvPr>
          <p:cNvPicPr>
            <a:picLocks noChangeAspect="1"/>
          </p:cNvPicPr>
          <p:nvPr userDrawn="1"/>
        </p:nvPicPr>
        <p:blipFill>
          <a:blip r:embed="rId4"/>
          <a:stretch>
            <a:fillRect/>
          </a:stretch>
        </p:blipFill>
        <p:spPr>
          <a:xfrm>
            <a:off x="712729" y="3073460"/>
            <a:ext cx="748146" cy="709155"/>
          </a:xfrm>
          <a:prstGeom prst="rect">
            <a:avLst/>
          </a:prstGeom>
        </p:spPr>
      </p:pic>
      <p:sp>
        <p:nvSpPr>
          <p:cNvPr id="8" name="TextBox 7">
            <a:extLst>
              <a:ext uri="{FF2B5EF4-FFF2-40B4-BE49-F238E27FC236}">
                <a16:creationId xmlns:a16="http://schemas.microsoft.com/office/drawing/2014/main" id="{7FB9BCF3-1CEC-C54E-9F13-52C0CB0B91B5}"/>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tx1">
                    <a:lumMod val="85000"/>
                    <a:lumOff val="15000"/>
                  </a:schemeClr>
                </a:solidFill>
              </a:rPr>
              <a:t>UTS CRICOS 00099F</a:t>
            </a:r>
          </a:p>
        </p:txBody>
      </p:sp>
    </p:spTree>
    <p:extLst>
      <p:ext uri="{BB962C8B-B14F-4D97-AF65-F5344CB8AC3E}">
        <p14:creationId xmlns:p14="http://schemas.microsoft.com/office/powerpoint/2010/main" val="3580832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8">
    <p:bg>
      <p:bgPr>
        <a:solidFill>
          <a:schemeClr val="tx2"/>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3EBFDD8-EC75-B848-849F-4A4FDCBEADD0}"/>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468E9B96-EBE3-814D-974D-1590FC71147D}"/>
              </a:ext>
            </a:extLst>
          </p:cNvPr>
          <p:cNvPicPr>
            <a:picLocks noChangeAspect="1"/>
          </p:cNvPicPr>
          <p:nvPr userDrawn="1"/>
        </p:nvPicPr>
        <p:blipFill>
          <a:blip r:embed="rId3"/>
          <a:stretch>
            <a:fillRect/>
          </a:stretch>
        </p:blipFill>
        <p:spPr>
          <a:xfrm>
            <a:off x="6093031" y="1819374"/>
            <a:ext cx="5775315" cy="3714160"/>
          </a:xfrm>
          <a:prstGeom prst="rect">
            <a:avLst/>
          </a:prstGeom>
        </p:spPr>
      </p:pic>
      <p:pic>
        <p:nvPicPr>
          <p:cNvPr id="12" name="Picture 11">
            <a:extLst>
              <a:ext uri="{FF2B5EF4-FFF2-40B4-BE49-F238E27FC236}">
                <a16:creationId xmlns:a16="http://schemas.microsoft.com/office/drawing/2014/main" id="{C6F239D5-010D-1E4E-80AB-B1E4BBE78A0A}"/>
              </a:ext>
            </a:extLst>
          </p:cNvPr>
          <p:cNvPicPr>
            <a:picLocks noChangeAspect="1"/>
          </p:cNvPicPr>
          <p:nvPr userDrawn="1"/>
        </p:nvPicPr>
        <p:blipFill>
          <a:blip r:embed="rId4"/>
          <a:stretch>
            <a:fillRect/>
          </a:stretch>
        </p:blipFill>
        <p:spPr>
          <a:xfrm>
            <a:off x="712800" y="709435"/>
            <a:ext cx="1828800" cy="433137"/>
          </a:xfrm>
          <a:prstGeom prst="rect">
            <a:avLst/>
          </a:prstGeom>
        </p:spPr>
      </p:pic>
      <p:sp>
        <p:nvSpPr>
          <p:cNvPr id="2" name="Title 1"/>
          <p:cNvSpPr>
            <a:spLocks noGrp="1"/>
          </p:cNvSpPr>
          <p:nvPr>
            <p:ph type="ctrTitle" hasCustomPrompt="1"/>
          </p:nvPr>
        </p:nvSpPr>
        <p:spPr>
          <a:xfrm>
            <a:off x="627854" y="2684346"/>
            <a:ext cx="7234101" cy="1220142"/>
          </a:xfrm>
        </p:spPr>
        <p:txBody>
          <a:bodyPr anchor="t">
            <a:noAutofit/>
          </a:bodyPr>
          <a:lstStyle>
            <a:lvl1pPr algn="l">
              <a:defRPr lang="en-AU" sz="3400" smtClean="0">
                <a:solidFill>
                  <a:schemeClr val="bg1"/>
                </a:solidFill>
                <a:effectLst/>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p:nvPr>
        </p:nvSpPr>
        <p:spPr>
          <a:xfrm>
            <a:off x="627854" y="3904488"/>
            <a:ext cx="7234101" cy="1483672"/>
          </a:xfrm>
        </p:spPr>
        <p:txBody>
          <a:bodyPr>
            <a:noAutofit/>
          </a:bodyPr>
          <a:lstStyle>
            <a:lvl1pPr marL="0" indent="0" algn="l">
              <a:lnSpc>
                <a:spcPts val="2050"/>
              </a:lnSpc>
              <a:spcBef>
                <a:spcPts val="0"/>
              </a:spcBef>
              <a:buNone/>
              <a:defRPr lang="en-AU" sz="160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dirty="0">
              <a:solidFill>
                <a:srgbClr val="FFFFFF"/>
              </a:solidFill>
              <a:effectLst/>
              <a:latin typeface="Helvetica" pitchFamily="2" charset="0"/>
            </a:endParaRPr>
          </a:p>
        </p:txBody>
      </p:sp>
      <p:sp>
        <p:nvSpPr>
          <p:cNvPr id="8" name="TextBox 7">
            <a:extLst>
              <a:ext uri="{FF2B5EF4-FFF2-40B4-BE49-F238E27FC236}">
                <a16:creationId xmlns:a16="http://schemas.microsoft.com/office/drawing/2014/main" id="{F21A8120-416B-C447-8D5E-C8576FEACE18}"/>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1736553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 9">
    <p:bg>
      <p:bgPr>
        <a:solidFill>
          <a:schemeClr val="accent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B95B59D-032C-CD4A-B177-5223D666C6EC}"/>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F9E2E7B1-2CAA-0442-BF33-993CA9D00FE0}"/>
              </a:ext>
            </a:extLst>
          </p:cNvPr>
          <p:cNvPicPr>
            <a:picLocks noChangeAspect="1"/>
          </p:cNvPicPr>
          <p:nvPr userDrawn="1"/>
        </p:nvPicPr>
        <p:blipFill>
          <a:blip r:embed="rId3"/>
          <a:stretch>
            <a:fillRect/>
          </a:stretch>
        </p:blipFill>
        <p:spPr>
          <a:xfrm>
            <a:off x="693876" y="707332"/>
            <a:ext cx="748146" cy="709155"/>
          </a:xfrm>
          <a:prstGeom prst="rect">
            <a:avLst/>
          </a:prstGeom>
        </p:spPr>
      </p:pic>
      <p:sp>
        <p:nvSpPr>
          <p:cNvPr id="2" name="Title 1"/>
          <p:cNvSpPr>
            <a:spLocks noGrp="1"/>
          </p:cNvSpPr>
          <p:nvPr>
            <p:ph type="ctrTitle" hasCustomPrompt="1"/>
          </p:nvPr>
        </p:nvSpPr>
        <p:spPr>
          <a:xfrm>
            <a:off x="4417429" y="2495810"/>
            <a:ext cx="7318942" cy="1201854"/>
          </a:xfrm>
        </p:spPr>
        <p:txBody>
          <a:bodyPr anchor="t">
            <a:noAutofit/>
          </a:bodyPr>
          <a:lstStyle>
            <a:lvl1pPr algn="l">
              <a:defRPr lang="en-AU" sz="3400" smtClean="0">
                <a:solidFill>
                  <a:schemeClr val="bg1"/>
                </a:solidFill>
                <a:effectLst/>
                <a:latin typeface="Arial" panose="020B0604020202020204" pitchFamily="34" charset="0"/>
                <a:cs typeface="Arial" panose="020B0604020202020204" pitchFamily="34" charset="0"/>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4417429" y="3715952"/>
            <a:ext cx="7318942" cy="1483672"/>
          </a:xfrm>
        </p:spPr>
        <p:txBody>
          <a:bodyPr>
            <a:noAutofit/>
          </a:bodyPr>
          <a:lstStyle>
            <a:lvl1pPr marL="0" indent="0" algn="l">
              <a:lnSpc>
                <a:spcPts val="2050"/>
              </a:lnSpc>
              <a:spcBef>
                <a:spcPts val="0"/>
              </a:spcBef>
              <a:buNone/>
              <a:defRPr lang="en-AU" sz="1600" smtClean="0">
                <a:solidFill>
                  <a:schemeClr val="bg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sp>
        <p:nvSpPr>
          <p:cNvPr id="6" name="TextBox 5">
            <a:extLst>
              <a:ext uri="{FF2B5EF4-FFF2-40B4-BE49-F238E27FC236}">
                <a16:creationId xmlns:a16="http://schemas.microsoft.com/office/drawing/2014/main" id="{4D6FE1C7-3397-A040-96F0-BC5CC70D1A62}"/>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1877301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p:txBody>
      </p:sp>
      <p:sp>
        <p:nvSpPr>
          <p:cNvPr id="4" name="Date Placeholder 3"/>
          <p:cNvSpPr>
            <a:spLocks noGrp="1"/>
          </p:cNvSpPr>
          <p:nvPr>
            <p:ph type="dt" sz="half" idx="2"/>
          </p:nvPr>
        </p:nvSpPr>
        <p:spPr>
          <a:xfrm>
            <a:off x="838200" y="710636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98E1AB-6A0A-AC44-83B9-9FAC961E3C28}" type="datetimeFigureOut">
              <a:rPr lang="en-US" smtClean="0"/>
              <a:t>1/28/2022</a:t>
            </a:fld>
            <a:endParaRPr lang="en-US"/>
          </a:p>
        </p:txBody>
      </p:sp>
      <p:sp>
        <p:nvSpPr>
          <p:cNvPr id="5" name="Footer Placeholder 4"/>
          <p:cNvSpPr>
            <a:spLocks noGrp="1"/>
          </p:cNvSpPr>
          <p:nvPr>
            <p:ph type="ftr" sz="quarter" idx="3"/>
          </p:nvPr>
        </p:nvSpPr>
        <p:spPr>
          <a:xfrm>
            <a:off x="4038600" y="710636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51FA37-3D95-DD4F-A79E-5508DFB6D295}" type="slidenum">
              <a:rPr lang="en-US" smtClean="0"/>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84" r:id="rId2"/>
    <p:sldLayoutId id="2147483686" r:id="rId3"/>
    <p:sldLayoutId id="2147483707" r:id="rId4"/>
    <p:sldLayoutId id="2147483708" r:id="rId5"/>
    <p:sldLayoutId id="2147483685" r:id="rId6"/>
    <p:sldLayoutId id="2147483687" r:id="rId7"/>
    <p:sldLayoutId id="2147483688" r:id="rId8"/>
    <p:sldLayoutId id="2147483709" r:id="rId9"/>
    <p:sldLayoutId id="2147483710" r:id="rId10"/>
    <p:sldLayoutId id="2147483711" r:id="rId11"/>
    <p:sldLayoutId id="2147483712" r:id="rId12"/>
    <p:sldLayoutId id="2147483713" r:id="rId13"/>
    <p:sldLayoutId id="2147483714" r:id="rId14"/>
    <p:sldLayoutId id="2147483693" r:id="rId15"/>
    <p:sldLayoutId id="2147483699" r:id="rId16"/>
    <p:sldLayoutId id="2147483700" r:id="rId17"/>
    <p:sldLayoutId id="2147483702" r:id="rId18"/>
    <p:sldLayoutId id="2147483703" r:id="rId19"/>
    <p:sldLayoutId id="2147483704" r:id="rId20"/>
    <p:sldLayoutId id="2147483705" r:id="rId21"/>
    <p:sldLayoutId id="2147483706" r:id="rId22"/>
  </p:sldLayoutIdLst>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5.xml"/><Relationship Id="rId1" Type="http://schemas.openxmlformats.org/officeDocument/2006/relationships/slideLayout" Target="../slideLayouts/slideLayout19.xml"/><Relationship Id="rId4" Type="http://schemas.openxmlformats.org/officeDocument/2006/relationships/image" Target="../media/image29.jpeg"/></Relationships>
</file>

<file path=ppt/slides/_rels/slide27.xml.rels><?xml version="1.0" encoding="UTF-8" standalone="yes"?>
<Relationships xmlns="http://schemas.openxmlformats.org/package/2006/relationships"><Relationship Id="rId3" Type="http://schemas.openxmlformats.org/officeDocument/2006/relationships/hyperlink" Target="https://www.phrasebank.manchester.ac.uk/" TargetMode="External"/><Relationship Id="rId2" Type="http://schemas.openxmlformats.org/officeDocument/2006/relationships/notesSlide" Target="../notesSlides/notesSlide26.xml"/><Relationship Id="rId1" Type="http://schemas.openxmlformats.org/officeDocument/2006/relationships/slideLayout" Target="../slideLayouts/slideLayout19.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CD4B3-CE38-1B49-B79C-2B7465F1329E}"/>
              </a:ext>
            </a:extLst>
          </p:cNvPr>
          <p:cNvSpPr>
            <a:spLocks noGrp="1"/>
          </p:cNvSpPr>
          <p:nvPr>
            <p:ph type="ctrTitle"/>
          </p:nvPr>
        </p:nvSpPr>
        <p:spPr>
          <a:xfrm>
            <a:off x="627854" y="2452852"/>
            <a:ext cx="7574314" cy="1201854"/>
          </a:xfrm>
        </p:spPr>
        <p:txBody>
          <a:bodyPr/>
          <a:lstStyle/>
          <a:p>
            <a:r>
              <a:rPr lang="en-US" sz="6000" dirty="0"/>
              <a:t>UTS HELPS</a:t>
            </a:r>
          </a:p>
        </p:txBody>
      </p:sp>
      <p:sp>
        <p:nvSpPr>
          <p:cNvPr id="3" name="Subtitle 2">
            <a:extLst>
              <a:ext uri="{FF2B5EF4-FFF2-40B4-BE49-F238E27FC236}">
                <a16:creationId xmlns:a16="http://schemas.microsoft.com/office/drawing/2014/main" id="{1ACB84C9-853A-184A-A987-D8327FBD1F14}"/>
              </a:ext>
            </a:extLst>
          </p:cNvPr>
          <p:cNvSpPr>
            <a:spLocks noGrp="1"/>
          </p:cNvSpPr>
          <p:nvPr>
            <p:ph type="subTitle" idx="1"/>
          </p:nvPr>
        </p:nvSpPr>
        <p:spPr>
          <a:xfrm>
            <a:off x="627854" y="4089839"/>
            <a:ext cx="7574314" cy="1848130"/>
          </a:xfrm>
        </p:spPr>
        <p:txBody>
          <a:bodyPr/>
          <a:lstStyle/>
          <a:p>
            <a:pPr>
              <a:lnSpc>
                <a:spcPct val="100000"/>
              </a:lnSpc>
            </a:pPr>
            <a:r>
              <a:rPr lang="en-AU" sz="5400" b="1" dirty="0"/>
              <a:t>Common Problems with Sentence Structure</a:t>
            </a:r>
            <a:endParaRPr lang="en-AU" sz="5400" dirty="0"/>
          </a:p>
        </p:txBody>
      </p:sp>
    </p:spTree>
    <p:extLst>
      <p:ext uri="{BB962C8B-B14F-4D97-AF65-F5344CB8AC3E}">
        <p14:creationId xmlns:p14="http://schemas.microsoft.com/office/powerpoint/2010/main" val="18016505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3322" y="355204"/>
            <a:ext cx="10326658" cy="1000685"/>
          </a:xfrm>
        </p:spPr>
        <p:txBody>
          <a:bodyPr/>
          <a:lstStyle/>
          <a:p>
            <a:pPr algn="ctr"/>
            <a:r>
              <a:rPr lang="en-AU" sz="4000" b="1" dirty="0">
                <a:solidFill>
                  <a:schemeClr val="accent6"/>
                </a:solidFill>
              </a:rPr>
              <a:t>Example Answer</a:t>
            </a:r>
          </a:p>
        </p:txBody>
      </p:sp>
      <p:sp>
        <p:nvSpPr>
          <p:cNvPr id="3" name="Text Placeholder 2"/>
          <p:cNvSpPr>
            <a:spLocks noGrp="1"/>
          </p:cNvSpPr>
          <p:nvPr>
            <p:ph type="body" idx="12"/>
          </p:nvPr>
        </p:nvSpPr>
        <p:spPr>
          <a:xfrm>
            <a:off x="1037405" y="1567812"/>
            <a:ext cx="10540876" cy="3843881"/>
          </a:xfrm>
        </p:spPr>
        <p:txBody>
          <a:bodyPr/>
          <a:lstStyle/>
          <a:p>
            <a:pPr marL="0" indent="0">
              <a:buNone/>
            </a:pPr>
            <a:endParaRPr lang="en-AU" dirty="0"/>
          </a:p>
          <a:p>
            <a:pPr marL="0" indent="0">
              <a:buNone/>
            </a:pPr>
            <a:endParaRPr lang="en-AU" dirty="0"/>
          </a:p>
          <a:p>
            <a:pPr marL="0" indent="0">
              <a:buNone/>
            </a:pPr>
            <a:r>
              <a:rPr lang="en-AU" sz="2800" dirty="0">
                <a:solidFill>
                  <a:schemeClr val="accent1">
                    <a:lumMod val="75000"/>
                  </a:schemeClr>
                </a:solidFill>
              </a:rPr>
              <a:t>COVID-19 led to a sudden switch to online learning. This meant that innovative technologies were sometimes introduced despite a lack of evidence to prove their effectiveness for learning.</a:t>
            </a:r>
          </a:p>
        </p:txBody>
      </p:sp>
      <p:sp>
        <p:nvSpPr>
          <p:cNvPr id="5" name="Text Placeholder 2"/>
          <p:cNvSpPr txBox="1">
            <a:spLocks/>
          </p:cNvSpPr>
          <p:nvPr/>
        </p:nvSpPr>
        <p:spPr>
          <a:xfrm>
            <a:off x="825562" y="2958228"/>
            <a:ext cx="10752719" cy="2023199"/>
          </a:xfrm>
          <a:prstGeom prst="rect">
            <a:avLst/>
          </a:prstGeom>
        </p:spPr>
        <p:txBody>
          <a:bodyPr vert="horz" lIns="91440" tIns="45720" rIns="91440" bIns="45720" rtlCol="0">
            <a:noAutofit/>
          </a:bodyPr>
          <a:lstStyle>
            <a:lvl1pPr marL="270000" indent="-270000" algn="l" defTabSz="914400" rtl="0" eaLnBrk="1" latinLnBrk="0" hangingPunct="1">
              <a:lnSpc>
                <a:spcPct val="100000"/>
              </a:lnSpc>
              <a:spcBef>
                <a:spcPts val="0"/>
              </a:spcBef>
              <a:spcAft>
                <a:spcPts val="1000"/>
              </a:spcAft>
              <a:buFont typeface="Arial" panose="020B0604020202020204" pitchFamily="34" charset="0"/>
              <a:buChar char="•"/>
              <a:defRPr lang="en-AU" sz="210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 typeface="Arial"/>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9pPr>
          </a:lstStyle>
          <a:p>
            <a:pPr marL="0" indent="0">
              <a:buFont typeface="Arial" panose="020B0604020202020204" pitchFamily="34" charset="0"/>
              <a:buNone/>
            </a:pPr>
            <a:endParaRPr lang="en-AU" dirty="0"/>
          </a:p>
          <a:p>
            <a:pPr marL="0" indent="0">
              <a:buFont typeface="Arial" panose="020B0604020202020204" pitchFamily="34" charset="0"/>
              <a:buNone/>
            </a:pPr>
            <a:endParaRPr lang="en-AU" dirty="0"/>
          </a:p>
        </p:txBody>
      </p:sp>
      <p:sp>
        <p:nvSpPr>
          <p:cNvPr id="6" name="Footer Placeholder 4">
            <a:extLst>
              <a:ext uri="{FF2B5EF4-FFF2-40B4-BE49-F238E27FC236}">
                <a16:creationId xmlns:a16="http://schemas.microsoft.com/office/drawing/2014/main" id="{987A8001-B6F6-4FB0-8BA3-8ED0302642A7}"/>
              </a:ext>
            </a:extLst>
          </p:cNvPr>
          <p:cNvSpPr>
            <a:spLocks noGrp="1"/>
          </p:cNvSpPr>
          <p:nvPr>
            <p:ph type="ftr" sz="quarter" idx="11"/>
          </p:nvPr>
        </p:nvSpPr>
        <p:spPr>
          <a:xfrm>
            <a:off x="6363093" y="6255097"/>
            <a:ext cx="5402187" cy="365125"/>
          </a:xfrm>
        </p:spPr>
        <p:txBody>
          <a:bodyPr/>
          <a:lstStyle/>
          <a:p>
            <a:r>
              <a:rPr lang="en-US" dirty="0"/>
              <a:t>UTS HELPS</a:t>
            </a:r>
          </a:p>
        </p:txBody>
      </p:sp>
    </p:spTree>
    <p:extLst>
      <p:ext uri="{BB962C8B-B14F-4D97-AF65-F5344CB8AC3E}">
        <p14:creationId xmlns:p14="http://schemas.microsoft.com/office/powerpoint/2010/main" val="1075775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3322" y="355204"/>
            <a:ext cx="10326658" cy="1000685"/>
          </a:xfrm>
        </p:spPr>
        <p:txBody>
          <a:bodyPr/>
          <a:lstStyle/>
          <a:p>
            <a:pPr algn="ctr"/>
            <a:r>
              <a:rPr lang="en-AU" sz="4000" b="1" dirty="0">
                <a:solidFill>
                  <a:schemeClr val="accent1"/>
                </a:solidFill>
              </a:rPr>
              <a:t>Unclear meaning</a:t>
            </a:r>
          </a:p>
        </p:txBody>
      </p:sp>
      <p:sp>
        <p:nvSpPr>
          <p:cNvPr id="3" name="Text Placeholder 2"/>
          <p:cNvSpPr>
            <a:spLocks noGrp="1"/>
          </p:cNvSpPr>
          <p:nvPr>
            <p:ph type="body" idx="12"/>
          </p:nvPr>
        </p:nvSpPr>
        <p:spPr>
          <a:xfrm>
            <a:off x="825562" y="1543665"/>
            <a:ext cx="10957594" cy="4081404"/>
          </a:xfrm>
        </p:spPr>
        <p:txBody>
          <a:bodyPr/>
          <a:lstStyle/>
          <a:p>
            <a:pPr marL="0" indent="0">
              <a:buNone/>
            </a:pPr>
            <a:r>
              <a:rPr lang="en-AU" sz="3200" b="1" dirty="0">
                <a:solidFill>
                  <a:schemeClr val="accent2"/>
                </a:solidFill>
              </a:rPr>
              <a:t>Unclear use of pronouns:</a:t>
            </a:r>
            <a:endParaRPr lang="en-AU" sz="2800" b="1" dirty="0">
              <a:solidFill>
                <a:schemeClr val="accent1">
                  <a:lumMod val="50000"/>
                </a:schemeClr>
              </a:solidFill>
            </a:endParaRPr>
          </a:p>
          <a:p>
            <a:pPr marL="0" indent="0">
              <a:buNone/>
            </a:pPr>
            <a:endParaRPr lang="en-AU" sz="2800" dirty="0">
              <a:solidFill>
                <a:schemeClr val="accent1">
                  <a:lumMod val="50000"/>
                </a:schemeClr>
              </a:solidFill>
            </a:endParaRPr>
          </a:p>
          <a:p>
            <a:pPr marL="0" indent="0">
              <a:buNone/>
            </a:pPr>
            <a:r>
              <a:rPr lang="en-US" sz="2800" i="1" dirty="0">
                <a:solidFill>
                  <a:schemeClr val="accent1">
                    <a:lumMod val="50000"/>
                  </a:schemeClr>
                </a:solidFill>
              </a:rPr>
              <a:t>The colonial forces have for many decades forced the assimilation of the Indigenous people which makes them guilty of moral and ethical misconduct and has caused them to lose their connection to the land.</a:t>
            </a:r>
            <a:endParaRPr lang="en-AU" dirty="0"/>
          </a:p>
          <a:p>
            <a:endParaRPr lang="en-AU" dirty="0"/>
          </a:p>
          <a:p>
            <a:pPr marL="0" indent="0">
              <a:buNone/>
            </a:pPr>
            <a:endParaRPr lang="en-AU" dirty="0"/>
          </a:p>
          <a:p>
            <a:pPr marL="0" indent="0">
              <a:buNone/>
            </a:pPr>
            <a:endParaRPr lang="en-AU" dirty="0"/>
          </a:p>
        </p:txBody>
      </p:sp>
      <p:sp>
        <p:nvSpPr>
          <p:cNvPr id="5" name="Footer Placeholder 4">
            <a:extLst>
              <a:ext uri="{FF2B5EF4-FFF2-40B4-BE49-F238E27FC236}">
                <a16:creationId xmlns:a16="http://schemas.microsoft.com/office/drawing/2014/main" id="{729E4C28-299A-4EED-BE49-E953D98892F5}"/>
              </a:ext>
            </a:extLst>
          </p:cNvPr>
          <p:cNvSpPr>
            <a:spLocks noGrp="1"/>
          </p:cNvSpPr>
          <p:nvPr>
            <p:ph type="ftr" sz="quarter" idx="11"/>
          </p:nvPr>
        </p:nvSpPr>
        <p:spPr>
          <a:xfrm>
            <a:off x="6363093" y="6255097"/>
            <a:ext cx="5402187" cy="365125"/>
          </a:xfrm>
        </p:spPr>
        <p:txBody>
          <a:bodyPr/>
          <a:lstStyle/>
          <a:p>
            <a:r>
              <a:rPr lang="en-US" dirty="0"/>
              <a:t>UTS HELPS</a:t>
            </a:r>
          </a:p>
        </p:txBody>
      </p:sp>
    </p:spTree>
    <p:extLst>
      <p:ext uri="{BB962C8B-B14F-4D97-AF65-F5344CB8AC3E}">
        <p14:creationId xmlns:p14="http://schemas.microsoft.com/office/powerpoint/2010/main" val="42787008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3322" y="355204"/>
            <a:ext cx="10326658" cy="1000685"/>
          </a:xfrm>
        </p:spPr>
        <p:txBody>
          <a:bodyPr/>
          <a:lstStyle/>
          <a:p>
            <a:pPr algn="ctr"/>
            <a:r>
              <a:rPr lang="en-AU" sz="4000" b="1" dirty="0">
                <a:solidFill>
                  <a:schemeClr val="accent1"/>
                </a:solidFill>
              </a:rPr>
              <a:t>Unclear meaning</a:t>
            </a:r>
          </a:p>
        </p:txBody>
      </p:sp>
      <p:sp>
        <p:nvSpPr>
          <p:cNvPr id="4" name="Text Placeholder 2"/>
          <p:cNvSpPr txBox="1">
            <a:spLocks/>
          </p:cNvSpPr>
          <p:nvPr/>
        </p:nvSpPr>
        <p:spPr>
          <a:xfrm>
            <a:off x="822299" y="2716737"/>
            <a:ext cx="10957594" cy="3300184"/>
          </a:xfrm>
          <a:prstGeom prst="rect">
            <a:avLst/>
          </a:prstGeom>
        </p:spPr>
        <p:txBody>
          <a:bodyPr vert="horz" lIns="91440" tIns="45720" rIns="91440" bIns="45720" rtlCol="0">
            <a:noAutofit/>
          </a:bodyPr>
          <a:lstStyle>
            <a:lvl1pPr marL="270000" indent="-270000" algn="l" defTabSz="914400" rtl="0" eaLnBrk="1" latinLnBrk="0" hangingPunct="1">
              <a:lnSpc>
                <a:spcPct val="100000"/>
              </a:lnSpc>
              <a:spcBef>
                <a:spcPts val="0"/>
              </a:spcBef>
              <a:spcAft>
                <a:spcPts val="1000"/>
              </a:spcAft>
              <a:buFont typeface="Arial" panose="020B0604020202020204" pitchFamily="34" charset="0"/>
              <a:buChar char="•"/>
              <a:defRPr lang="en-AU" sz="210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 typeface="Arial"/>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9pPr>
          </a:lstStyle>
          <a:p>
            <a:pPr marL="0" indent="0">
              <a:buFont typeface="Arial" panose="020B0604020202020204" pitchFamily="34" charset="0"/>
              <a:buNone/>
            </a:pPr>
            <a:r>
              <a:rPr lang="en-AU" sz="2800" i="1" dirty="0">
                <a:solidFill>
                  <a:schemeClr val="accent1">
                    <a:lumMod val="50000"/>
                  </a:schemeClr>
                </a:solidFill>
              </a:rPr>
              <a:t>The colonial forces have for many decades forced the assimilation of the Indigenous people which makes </a:t>
            </a:r>
            <a:r>
              <a:rPr lang="en-AU" sz="2800" b="1" i="1" dirty="0">
                <a:solidFill>
                  <a:schemeClr val="accent2"/>
                </a:solidFill>
              </a:rPr>
              <a:t>them</a:t>
            </a:r>
            <a:r>
              <a:rPr lang="en-AU" sz="2800" i="1" dirty="0">
                <a:solidFill>
                  <a:schemeClr val="accent1">
                    <a:lumMod val="50000"/>
                  </a:schemeClr>
                </a:solidFill>
              </a:rPr>
              <a:t> guilty of moral and ethical misconduct and has caused </a:t>
            </a:r>
            <a:r>
              <a:rPr lang="en-AU" sz="2800" b="1" i="1" dirty="0">
                <a:solidFill>
                  <a:schemeClr val="accent2"/>
                </a:solidFill>
              </a:rPr>
              <a:t>them</a:t>
            </a:r>
            <a:r>
              <a:rPr lang="en-AU" sz="2800" i="1" dirty="0">
                <a:solidFill>
                  <a:schemeClr val="accent1">
                    <a:lumMod val="50000"/>
                  </a:schemeClr>
                </a:solidFill>
              </a:rPr>
              <a:t> to lose</a:t>
            </a:r>
            <a:r>
              <a:rPr lang="en-AU" sz="2800" b="1" i="1" dirty="0">
                <a:solidFill>
                  <a:schemeClr val="accent1">
                    <a:lumMod val="50000"/>
                  </a:schemeClr>
                </a:solidFill>
              </a:rPr>
              <a:t> </a:t>
            </a:r>
            <a:r>
              <a:rPr lang="en-AU" sz="2800" b="1" i="1" dirty="0">
                <a:solidFill>
                  <a:schemeClr val="accent2"/>
                </a:solidFill>
              </a:rPr>
              <a:t>their</a:t>
            </a:r>
            <a:r>
              <a:rPr lang="en-AU" sz="2800" b="1" i="1" dirty="0">
                <a:solidFill>
                  <a:schemeClr val="accent1">
                    <a:lumMod val="50000"/>
                  </a:schemeClr>
                </a:solidFill>
              </a:rPr>
              <a:t> </a:t>
            </a:r>
            <a:r>
              <a:rPr lang="en-AU" sz="2800" i="1" dirty="0">
                <a:solidFill>
                  <a:schemeClr val="accent1">
                    <a:lumMod val="50000"/>
                  </a:schemeClr>
                </a:solidFill>
              </a:rPr>
              <a:t>connection to the land.</a:t>
            </a:r>
            <a:endParaRPr lang="en-AU" dirty="0"/>
          </a:p>
          <a:p>
            <a:endParaRPr lang="en-AU" dirty="0"/>
          </a:p>
          <a:p>
            <a:pPr marL="0" indent="0">
              <a:buFont typeface="Arial" panose="020B0604020202020204" pitchFamily="34" charset="0"/>
              <a:buNone/>
            </a:pPr>
            <a:endParaRPr lang="en-AU" dirty="0"/>
          </a:p>
          <a:p>
            <a:pPr marL="0" indent="0">
              <a:buFont typeface="Arial" panose="020B0604020202020204" pitchFamily="34" charset="0"/>
              <a:buNone/>
            </a:pPr>
            <a:endParaRPr lang="en-AU" dirty="0"/>
          </a:p>
        </p:txBody>
      </p:sp>
      <p:sp>
        <p:nvSpPr>
          <p:cNvPr id="5" name="Footer Placeholder 4">
            <a:extLst>
              <a:ext uri="{FF2B5EF4-FFF2-40B4-BE49-F238E27FC236}">
                <a16:creationId xmlns:a16="http://schemas.microsoft.com/office/drawing/2014/main" id="{729E4C28-299A-4EED-BE49-E953D98892F5}"/>
              </a:ext>
            </a:extLst>
          </p:cNvPr>
          <p:cNvSpPr>
            <a:spLocks noGrp="1"/>
          </p:cNvSpPr>
          <p:nvPr>
            <p:ph type="ftr" sz="quarter" idx="11"/>
          </p:nvPr>
        </p:nvSpPr>
        <p:spPr>
          <a:xfrm>
            <a:off x="6363093" y="6255097"/>
            <a:ext cx="5402187" cy="365125"/>
          </a:xfrm>
        </p:spPr>
        <p:txBody>
          <a:bodyPr/>
          <a:lstStyle/>
          <a:p>
            <a:r>
              <a:rPr lang="en-US" dirty="0"/>
              <a:t>UTS HELPS</a:t>
            </a:r>
          </a:p>
        </p:txBody>
      </p:sp>
    </p:spTree>
    <p:extLst>
      <p:ext uri="{BB962C8B-B14F-4D97-AF65-F5344CB8AC3E}">
        <p14:creationId xmlns:p14="http://schemas.microsoft.com/office/powerpoint/2010/main" val="4279144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3322" y="355204"/>
            <a:ext cx="10326658" cy="1000685"/>
          </a:xfrm>
        </p:spPr>
        <p:txBody>
          <a:bodyPr/>
          <a:lstStyle/>
          <a:p>
            <a:pPr algn="ctr"/>
            <a:r>
              <a:rPr lang="en-AU" sz="4000" b="1" dirty="0">
                <a:solidFill>
                  <a:schemeClr val="accent1"/>
                </a:solidFill>
              </a:rPr>
              <a:t>Solution</a:t>
            </a:r>
          </a:p>
        </p:txBody>
      </p:sp>
      <p:sp>
        <p:nvSpPr>
          <p:cNvPr id="3" name="Text Placeholder 2"/>
          <p:cNvSpPr>
            <a:spLocks noGrp="1"/>
          </p:cNvSpPr>
          <p:nvPr>
            <p:ph type="body" idx="12"/>
          </p:nvPr>
        </p:nvSpPr>
        <p:spPr>
          <a:xfrm>
            <a:off x="943322" y="2815925"/>
            <a:ext cx="10957594" cy="1088810"/>
          </a:xfrm>
        </p:spPr>
        <p:txBody>
          <a:bodyPr/>
          <a:lstStyle/>
          <a:p>
            <a:pPr marL="0" indent="0">
              <a:buNone/>
            </a:pPr>
            <a:r>
              <a:rPr lang="en-AU" sz="3200" dirty="0">
                <a:solidFill>
                  <a:schemeClr val="accent1">
                    <a:lumMod val="50000"/>
                  </a:schemeClr>
                </a:solidFill>
              </a:rPr>
              <a:t>2.  Consider separating your sentences.</a:t>
            </a:r>
            <a:endParaRPr lang="en-AU" dirty="0"/>
          </a:p>
          <a:p>
            <a:pPr marL="0" indent="0">
              <a:buNone/>
            </a:pPr>
            <a:endParaRPr lang="en-AU" dirty="0"/>
          </a:p>
          <a:p>
            <a:pPr marL="0" indent="0">
              <a:buNone/>
            </a:pPr>
            <a:endParaRPr lang="en-AU" dirty="0"/>
          </a:p>
        </p:txBody>
      </p:sp>
      <p:sp>
        <p:nvSpPr>
          <p:cNvPr id="4" name="Text Placeholder 2"/>
          <p:cNvSpPr txBox="1">
            <a:spLocks/>
          </p:cNvSpPr>
          <p:nvPr/>
        </p:nvSpPr>
        <p:spPr>
          <a:xfrm>
            <a:off x="977962" y="4017884"/>
            <a:ext cx="10957594" cy="2298842"/>
          </a:xfrm>
          <a:prstGeom prst="rect">
            <a:avLst/>
          </a:prstGeom>
        </p:spPr>
        <p:txBody>
          <a:bodyPr vert="horz" lIns="91440" tIns="45720" rIns="91440" bIns="45720" rtlCol="0">
            <a:noAutofit/>
          </a:bodyPr>
          <a:lstStyle>
            <a:lvl1pPr marL="270000" indent="-270000" algn="l" defTabSz="914400" rtl="0" eaLnBrk="1" latinLnBrk="0" hangingPunct="1">
              <a:lnSpc>
                <a:spcPct val="100000"/>
              </a:lnSpc>
              <a:spcBef>
                <a:spcPts val="0"/>
              </a:spcBef>
              <a:spcAft>
                <a:spcPts val="1000"/>
              </a:spcAft>
              <a:buFont typeface="Arial" panose="020B0604020202020204" pitchFamily="34" charset="0"/>
              <a:buChar char="•"/>
              <a:defRPr lang="en-AU" sz="210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 typeface="Arial"/>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9pPr>
          </a:lstStyle>
          <a:p>
            <a:pPr marL="0" indent="0">
              <a:buFont typeface="Arial" panose="020B0604020202020204" pitchFamily="34" charset="0"/>
              <a:buNone/>
            </a:pPr>
            <a:r>
              <a:rPr lang="en-AU" sz="2800" i="1" dirty="0">
                <a:solidFill>
                  <a:schemeClr val="accent1">
                    <a:lumMod val="50000"/>
                  </a:schemeClr>
                </a:solidFill>
              </a:rPr>
              <a:t>The colonial forces have for many decades forced the outright assimilation of the Aboriginal peoples. This means </a:t>
            </a:r>
            <a:r>
              <a:rPr lang="en-AU" sz="2800" i="1" dirty="0">
                <a:solidFill>
                  <a:schemeClr val="accent2"/>
                </a:solidFill>
              </a:rPr>
              <a:t>colonialists</a:t>
            </a:r>
            <a:r>
              <a:rPr lang="en-AU" sz="2800" i="1" dirty="0">
                <a:solidFill>
                  <a:schemeClr val="accent1">
                    <a:lumMod val="50000"/>
                  </a:schemeClr>
                </a:solidFill>
              </a:rPr>
              <a:t> are guilty of moral and ethical misconduct which has caused </a:t>
            </a:r>
            <a:r>
              <a:rPr lang="en-AU" sz="2800" i="1" dirty="0">
                <a:solidFill>
                  <a:schemeClr val="accent2"/>
                </a:solidFill>
              </a:rPr>
              <a:t>Aboriginal people</a:t>
            </a:r>
            <a:r>
              <a:rPr lang="en-AU" sz="2800" i="1" dirty="0">
                <a:solidFill>
                  <a:schemeClr val="accent1">
                    <a:lumMod val="50000"/>
                  </a:schemeClr>
                </a:solidFill>
              </a:rPr>
              <a:t> to lose their connection to the land.</a:t>
            </a:r>
            <a:endParaRPr lang="en-AU" dirty="0"/>
          </a:p>
          <a:p>
            <a:endParaRPr lang="en-AU" dirty="0"/>
          </a:p>
          <a:p>
            <a:pPr marL="0" indent="0">
              <a:buFont typeface="Arial" panose="020B0604020202020204" pitchFamily="34" charset="0"/>
              <a:buNone/>
            </a:pPr>
            <a:endParaRPr lang="en-AU" dirty="0"/>
          </a:p>
          <a:p>
            <a:pPr marL="0" indent="0">
              <a:buFont typeface="Arial" panose="020B0604020202020204" pitchFamily="34" charset="0"/>
              <a:buNone/>
            </a:pPr>
            <a:endParaRPr lang="en-AU" dirty="0"/>
          </a:p>
        </p:txBody>
      </p:sp>
      <p:sp>
        <p:nvSpPr>
          <p:cNvPr id="5" name="Text Placeholder 2"/>
          <p:cNvSpPr txBox="1">
            <a:spLocks/>
          </p:cNvSpPr>
          <p:nvPr/>
        </p:nvSpPr>
        <p:spPr>
          <a:xfrm>
            <a:off x="977962" y="1696066"/>
            <a:ext cx="10957594" cy="960638"/>
          </a:xfrm>
          <a:prstGeom prst="rect">
            <a:avLst/>
          </a:prstGeom>
        </p:spPr>
        <p:txBody>
          <a:bodyPr vert="horz" lIns="91440" tIns="45720" rIns="91440" bIns="45720" rtlCol="0">
            <a:noAutofit/>
          </a:bodyPr>
          <a:lstStyle>
            <a:lvl1pPr marL="270000" indent="-270000" algn="l" defTabSz="914400" rtl="0" eaLnBrk="1" latinLnBrk="0" hangingPunct="1">
              <a:lnSpc>
                <a:spcPct val="100000"/>
              </a:lnSpc>
              <a:spcBef>
                <a:spcPts val="0"/>
              </a:spcBef>
              <a:spcAft>
                <a:spcPts val="1000"/>
              </a:spcAft>
              <a:buFont typeface="Arial" panose="020B0604020202020204" pitchFamily="34" charset="0"/>
              <a:buChar char="•"/>
              <a:defRPr lang="en-AU" sz="210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 typeface="Arial"/>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9pPr>
          </a:lstStyle>
          <a:p>
            <a:pPr marL="514350" indent="-514350">
              <a:buFont typeface="Arial" panose="020B0604020202020204" pitchFamily="34" charset="0"/>
              <a:buAutoNum type="arabicPeriod"/>
            </a:pPr>
            <a:r>
              <a:rPr lang="en-AU" sz="3200" dirty="0">
                <a:solidFill>
                  <a:schemeClr val="accent1">
                    <a:lumMod val="50000"/>
                  </a:schemeClr>
                </a:solidFill>
              </a:rPr>
              <a:t>Don’t overuse pronouns.</a:t>
            </a:r>
            <a:endParaRPr lang="en-AU" dirty="0"/>
          </a:p>
          <a:p>
            <a:pPr marL="0" indent="0">
              <a:buFont typeface="Arial" panose="020B0604020202020204" pitchFamily="34" charset="0"/>
              <a:buNone/>
            </a:pPr>
            <a:endParaRPr lang="en-AU" dirty="0"/>
          </a:p>
          <a:p>
            <a:pPr marL="0" indent="0">
              <a:buFont typeface="Arial" panose="020B0604020202020204" pitchFamily="34" charset="0"/>
              <a:buNone/>
            </a:pPr>
            <a:r>
              <a:rPr lang="en-AU" dirty="0"/>
              <a:t> </a:t>
            </a:r>
          </a:p>
        </p:txBody>
      </p:sp>
      <p:sp>
        <p:nvSpPr>
          <p:cNvPr id="6" name="Footer Placeholder 4">
            <a:extLst>
              <a:ext uri="{FF2B5EF4-FFF2-40B4-BE49-F238E27FC236}">
                <a16:creationId xmlns:a16="http://schemas.microsoft.com/office/drawing/2014/main" id="{CD174606-DAA7-4593-9D3F-37F6B25A972D}"/>
              </a:ext>
            </a:extLst>
          </p:cNvPr>
          <p:cNvSpPr>
            <a:spLocks noGrp="1"/>
          </p:cNvSpPr>
          <p:nvPr>
            <p:ph type="ftr" sz="quarter" idx="11"/>
          </p:nvPr>
        </p:nvSpPr>
        <p:spPr>
          <a:xfrm>
            <a:off x="6363093" y="6255097"/>
            <a:ext cx="5402187" cy="365125"/>
          </a:xfrm>
        </p:spPr>
        <p:txBody>
          <a:bodyPr/>
          <a:lstStyle/>
          <a:p>
            <a:r>
              <a:rPr lang="en-US" dirty="0"/>
              <a:t>UTS HELPS</a:t>
            </a:r>
          </a:p>
        </p:txBody>
      </p:sp>
    </p:spTree>
    <p:extLst>
      <p:ext uri="{BB962C8B-B14F-4D97-AF65-F5344CB8AC3E}">
        <p14:creationId xmlns:p14="http://schemas.microsoft.com/office/powerpoint/2010/main" val="4078697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DA76102-B5FA-F24E-B487-4AD49C2658E4}"/>
              </a:ext>
            </a:extLst>
          </p:cNvPr>
          <p:cNvSpPr>
            <a:spLocks noGrp="1"/>
          </p:cNvSpPr>
          <p:nvPr>
            <p:ph type="body" idx="12"/>
          </p:nvPr>
        </p:nvSpPr>
        <p:spPr>
          <a:xfrm>
            <a:off x="222422" y="1096479"/>
            <a:ext cx="6361258" cy="3606649"/>
          </a:xfrm>
        </p:spPr>
        <p:txBody>
          <a:bodyPr/>
          <a:lstStyle/>
          <a:p>
            <a:pPr marL="0" indent="0" algn="ctr">
              <a:buNone/>
            </a:pPr>
            <a:r>
              <a:rPr lang="en-AU" sz="5400" dirty="0">
                <a:solidFill>
                  <a:schemeClr val="accent1">
                    <a:lumMod val="50000"/>
                  </a:schemeClr>
                </a:solidFill>
              </a:rPr>
              <a:t>Common problem number 2:</a:t>
            </a:r>
          </a:p>
          <a:p>
            <a:pPr marL="0" indent="0" algn="ctr">
              <a:buNone/>
            </a:pPr>
            <a:r>
              <a:rPr lang="en-AU" sz="1200" b="1" dirty="0">
                <a:solidFill>
                  <a:schemeClr val="accent1">
                    <a:lumMod val="50000"/>
                  </a:schemeClr>
                </a:solidFill>
              </a:rPr>
              <a:t> </a:t>
            </a:r>
          </a:p>
          <a:p>
            <a:pPr marL="0" indent="0" algn="ctr">
              <a:buNone/>
            </a:pPr>
            <a:r>
              <a:rPr lang="en-AU" sz="5400" b="1" dirty="0">
                <a:solidFill>
                  <a:schemeClr val="accent1">
                    <a:lumMod val="50000"/>
                  </a:schemeClr>
                </a:solidFill>
              </a:rPr>
              <a:t>Grammar errors caused by long noun groups</a:t>
            </a:r>
          </a:p>
          <a:p>
            <a:pPr marL="0" indent="0">
              <a:buNone/>
            </a:pPr>
            <a:endParaRPr lang="en-AU" sz="3200" b="1" dirty="0">
              <a:solidFill>
                <a:schemeClr val="accent1">
                  <a:lumMod val="50000"/>
                </a:schemeClr>
              </a:solidFill>
            </a:endParaRPr>
          </a:p>
        </p:txBody>
      </p:sp>
      <p:sp>
        <p:nvSpPr>
          <p:cNvPr id="4" name="Subtitle 3">
            <a:extLst>
              <a:ext uri="{FF2B5EF4-FFF2-40B4-BE49-F238E27FC236}">
                <a16:creationId xmlns:a16="http://schemas.microsoft.com/office/drawing/2014/main" id="{98A45917-94C9-A640-9097-F36BC4F6CDFA}"/>
              </a:ext>
            </a:extLst>
          </p:cNvPr>
          <p:cNvSpPr>
            <a:spLocks noGrp="1"/>
          </p:cNvSpPr>
          <p:nvPr>
            <p:ph type="subTitle" idx="1"/>
          </p:nvPr>
        </p:nvSpPr>
        <p:spPr/>
        <p:txBody>
          <a:bodyPr/>
          <a:lstStyle/>
          <a:p>
            <a:r>
              <a:rPr lang="en-AU" sz="10600" b="1" dirty="0"/>
              <a:t>#2 </a:t>
            </a:r>
            <a:endParaRPr lang="en-US" sz="10600" dirty="0"/>
          </a:p>
        </p:txBody>
      </p:sp>
      <p:sp>
        <p:nvSpPr>
          <p:cNvPr id="5" name="Footer Placeholder 4">
            <a:extLst>
              <a:ext uri="{FF2B5EF4-FFF2-40B4-BE49-F238E27FC236}">
                <a16:creationId xmlns:a16="http://schemas.microsoft.com/office/drawing/2014/main" id="{A1F10308-317A-1A45-8CF6-234712DE6B75}"/>
              </a:ext>
            </a:extLst>
          </p:cNvPr>
          <p:cNvSpPr>
            <a:spLocks noGrp="1"/>
          </p:cNvSpPr>
          <p:nvPr>
            <p:ph type="ftr" sz="quarter" idx="11"/>
          </p:nvPr>
        </p:nvSpPr>
        <p:spPr/>
        <p:txBody>
          <a:bodyPr/>
          <a:lstStyle/>
          <a:p>
            <a:r>
              <a:rPr lang="en-US" dirty="0"/>
              <a:t>UTS HELPS</a:t>
            </a:r>
          </a:p>
        </p:txBody>
      </p:sp>
    </p:spTree>
    <p:extLst>
      <p:ext uri="{BB962C8B-B14F-4D97-AF65-F5344CB8AC3E}">
        <p14:creationId xmlns:p14="http://schemas.microsoft.com/office/powerpoint/2010/main" val="9849260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3322" y="484844"/>
            <a:ext cx="10326658" cy="1000685"/>
          </a:xfrm>
        </p:spPr>
        <p:txBody>
          <a:bodyPr/>
          <a:lstStyle/>
          <a:p>
            <a:pPr algn="ctr"/>
            <a:r>
              <a:rPr lang="en-AU" sz="4000" b="1" dirty="0">
                <a:solidFill>
                  <a:schemeClr val="accent1"/>
                </a:solidFill>
              </a:rPr>
              <a:t>Complicated sentences: Nominalisation</a:t>
            </a:r>
          </a:p>
        </p:txBody>
      </p:sp>
      <p:sp>
        <p:nvSpPr>
          <p:cNvPr id="3" name="Text Placeholder 2"/>
          <p:cNvSpPr>
            <a:spLocks noGrp="1"/>
          </p:cNvSpPr>
          <p:nvPr>
            <p:ph type="body" idx="12"/>
          </p:nvPr>
        </p:nvSpPr>
        <p:spPr>
          <a:xfrm>
            <a:off x="1680518" y="2037935"/>
            <a:ext cx="9904929" cy="4081404"/>
          </a:xfrm>
        </p:spPr>
        <p:txBody>
          <a:bodyPr/>
          <a:lstStyle/>
          <a:p>
            <a:pPr marL="0" indent="0">
              <a:buNone/>
            </a:pPr>
            <a:r>
              <a:rPr lang="en-AU" sz="4000" b="1" dirty="0">
                <a:solidFill>
                  <a:schemeClr val="accent1">
                    <a:lumMod val="50000"/>
                  </a:schemeClr>
                </a:solidFill>
              </a:rPr>
              <a:t>Research</a:t>
            </a:r>
            <a:r>
              <a:rPr lang="en-AU" sz="4000" dirty="0">
                <a:solidFill>
                  <a:schemeClr val="accent1">
                    <a:lumMod val="50000"/>
                  </a:schemeClr>
                </a:solidFill>
              </a:rPr>
              <a:t> </a:t>
            </a:r>
            <a:r>
              <a:rPr lang="en-AU" sz="4000" dirty="0">
                <a:solidFill>
                  <a:schemeClr val="accent2"/>
                </a:solidFill>
              </a:rPr>
              <a:t>is</a:t>
            </a:r>
            <a:r>
              <a:rPr lang="en-AU" sz="4000" dirty="0">
                <a:solidFill>
                  <a:schemeClr val="accent1">
                    <a:lumMod val="50000"/>
                  </a:schemeClr>
                </a:solidFill>
              </a:rPr>
              <a:t> useful.</a:t>
            </a:r>
          </a:p>
        </p:txBody>
      </p:sp>
      <p:pic>
        <p:nvPicPr>
          <p:cNvPr id="4098" name="Picture 2" descr="Genomic research | Genomic research helps us to understand m… | Flick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293" y="2037935"/>
            <a:ext cx="4853154" cy="323069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502554" y="5386206"/>
            <a:ext cx="1323833" cy="246221"/>
          </a:xfrm>
          <a:prstGeom prst="rect">
            <a:avLst/>
          </a:prstGeom>
          <a:noFill/>
        </p:spPr>
        <p:txBody>
          <a:bodyPr wrap="square" rtlCol="0">
            <a:spAutoFit/>
          </a:bodyPr>
          <a:lstStyle/>
          <a:p>
            <a:r>
              <a:rPr lang="en-AU" sz="1000" dirty="0"/>
              <a:t>Source: flickr.com</a:t>
            </a:r>
          </a:p>
        </p:txBody>
      </p:sp>
      <p:sp>
        <p:nvSpPr>
          <p:cNvPr id="6" name="Footer Placeholder 4">
            <a:extLst>
              <a:ext uri="{FF2B5EF4-FFF2-40B4-BE49-F238E27FC236}">
                <a16:creationId xmlns:a16="http://schemas.microsoft.com/office/drawing/2014/main" id="{603A112C-B88E-45F2-AFBE-5FA57BCF666E}"/>
              </a:ext>
            </a:extLst>
          </p:cNvPr>
          <p:cNvSpPr>
            <a:spLocks noGrp="1"/>
          </p:cNvSpPr>
          <p:nvPr>
            <p:ph type="ftr" sz="quarter" idx="11"/>
          </p:nvPr>
        </p:nvSpPr>
        <p:spPr>
          <a:xfrm>
            <a:off x="6363093" y="6255097"/>
            <a:ext cx="5402187" cy="365125"/>
          </a:xfrm>
        </p:spPr>
        <p:txBody>
          <a:bodyPr/>
          <a:lstStyle/>
          <a:p>
            <a:r>
              <a:rPr lang="en-US" dirty="0"/>
              <a:t>UTS HELPS</a:t>
            </a:r>
          </a:p>
        </p:txBody>
      </p:sp>
    </p:spTree>
    <p:extLst>
      <p:ext uri="{BB962C8B-B14F-4D97-AF65-F5344CB8AC3E}">
        <p14:creationId xmlns:p14="http://schemas.microsoft.com/office/powerpoint/2010/main" val="10844022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3322" y="484844"/>
            <a:ext cx="10326658" cy="1000685"/>
          </a:xfrm>
        </p:spPr>
        <p:txBody>
          <a:bodyPr/>
          <a:lstStyle/>
          <a:p>
            <a:pPr algn="ctr"/>
            <a:r>
              <a:rPr lang="en-AU" sz="4000" b="1" dirty="0">
                <a:solidFill>
                  <a:schemeClr val="accent1"/>
                </a:solidFill>
              </a:rPr>
              <a:t>Complicated sentences: Nominalisation</a:t>
            </a:r>
          </a:p>
        </p:txBody>
      </p:sp>
      <p:sp>
        <p:nvSpPr>
          <p:cNvPr id="3" name="Text Placeholder 2"/>
          <p:cNvSpPr>
            <a:spLocks noGrp="1"/>
          </p:cNvSpPr>
          <p:nvPr>
            <p:ph type="body" idx="12"/>
          </p:nvPr>
        </p:nvSpPr>
        <p:spPr/>
        <p:txBody>
          <a:bodyPr/>
          <a:lstStyle/>
          <a:p>
            <a:pPr marL="0" indent="0">
              <a:buNone/>
            </a:pPr>
            <a:r>
              <a:rPr lang="en-AU" sz="4000" dirty="0">
                <a:solidFill>
                  <a:schemeClr val="accent1">
                    <a:lumMod val="50000"/>
                  </a:schemeClr>
                </a:solidFill>
              </a:rPr>
              <a:t>Innovative action </a:t>
            </a:r>
            <a:r>
              <a:rPr lang="en-AU" sz="4000" b="1" dirty="0">
                <a:solidFill>
                  <a:schemeClr val="accent1">
                    <a:lumMod val="50000"/>
                  </a:schemeClr>
                </a:solidFill>
              </a:rPr>
              <a:t>research</a:t>
            </a:r>
            <a:r>
              <a:rPr lang="en-AU" sz="4000" dirty="0">
                <a:solidFill>
                  <a:schemeClr val="accent1">
                    <a:lumMod val="50000"/>
                  </a:schemeClr>
                </a:solidFill>
              </a:rPr>
              <a:t> </a:t>
            </a:r>
            <a:r>
              <a:rPr lang="en-AU" sz="4000" dirty="0">
                <a:solidFill>
                  <a:schemeClr val="accent2"/>
                </a:solidFill>
              </a:rPr>
              <a:t>is</a:t>
            </a:r>
            <a:r>
              <a:rPr lang="en-AU" sz="4000" dirty="0">
                <a:solidFill>
                  <a:schemeClr val="accent1">
                    <a:lumMod val="50000"/>
                  </a:schemeClr>
                </a:solidFill>
              </a:rPr>
              <a:t> useful.</a:t>
            </a:r>
          </a:p>
        </p:txBody>
      </p:sp>
      <p:sp>
        <p:nvSpPr>
          <p:cNvPr id="4" name="Footer Placeholder 4">
            <a:extLst>
              <a:ext uri="{FF2B5EF4-FFF2-40B4-BE49-F238E27FC236}">
                <a16:creationId xmlns:a16="http://schemas.microsoft.com/office/drawing/2014/main" id="{3F85124F-2ADA-4348-B076-9900A4B95CF7}"/>
              </a:ext>
            </a:extLst>
          </p:cNvPr>
          <p:cNvSpPr>
            <a:spLocks noGrp="1"/>
          </p:cNvSpPr>
          <p:nvPr>
            <p:ph type="ftr" sz="quarter" idx="11"/>
          </p:nvPr>
        </p:nvSpPr>
        <p:spPr>
          <a:xfrm>
            <a:off x="6363093" y="6255097"/>
            <a:ext cx="5402187" cy="365125"/>
          </a:xfrm>
        </p:spPr>
        <p:txBody>
          <a:bodyPr/>
          <a:lstStyle/>
          <a:p>
            <a:r>
              <a:rPr lang="en-US" dirty="0"/>
              <a:t>UTS HELPS</a:t>
            </a:r>
          </a:p>
        </p:txBody>
      </p:sp>
    </p:spTree>
    <p:extLst>
      <p:ext uri="{BB962C8B-B14F-4D97-AF65-F5344CB8AC3E}">
        <p14:creationId xmlns:p14="http://schemas.microsoft.com/office/powerpoint/2010/main" val="13581147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3322" y="484844"/>
            <a:ext cx="10326658" cy="1000685"/>
          </a:xfrm>
        </p:spPr>
        <p:txBody>
          <a:bodyPr/>
          <a:lstStyle/>
          <a:p>
            <a:pPr algn="ctr"/>
            <a:r>
              <a:rPr lang="en-AU" sz="4000" b="1" dirty="0">
                <a:solidFill>
                  <a:schemeClr val="accent1"/>
                </a:solidFill>
              </a:rPr>
              <a:t>Complicated sentences: Nominalisation</a:t>
            </a:r>
          </a:p>
        </p:txBody>
      </p:sp>
      <p:sp>
        <p:nvSpPr>
          <p:cNvPr id="3" name="Text Placeholder 2"/>
          <p:cNvSpPr>
            <a:spLocks noGrp="1"/>
          </p:cNvSpPr>
          <p:nvPr>
            <p:ph type="body" idx="12"/>
          </p:nvPr>
        </p:nvSpPr>
        <p:spPr/>
        <p:txBody>
          <a:bodyPr/>
          <a:lstStyle/>
          <a:p>
            <a:pPr marL="0" indent="0">
              <a:buNone/>
            </a:pPr>
            <a:r>
              <a:rPr lang="en-AU" sz="4000" dirty="0">
                <a:solidFill>
                  <a:schemeClr val="accent1">
                    <a:lumMod val="50000"/>
                  </a:schemeClr>
                </a:solidFill>
              </a:rPr>
              <a:t>Innovative action </a:t>
            </a:r>
            <a:r>
              <a:rPr lang="en-AU" sz="4000" b="1" dirty="0">
                <a:solidFill>
                  <a:schemeClr val="accent1">
                    <a:lumMod val="50000"/>
                  </a:schemeClr>
                </a:solidFill>
              </a:rPr>
              <a:t>research</a:t>
            </a:r>
            <a:r>
              <a:rPr lang="en-AU" sz="4000" dirty="0">
                <a:solidFill>
                  <a:schemeClr val="accent1">
                    <a:lumMod val="50000"/>
                  </a:schemeClr>
                </a:solidFill>
              </a:rPr>
              <a:t> based on a clear theoretical framework </a:t>
            </a:r>
            <a:r>
              <a:rPr lang="en-AU" sz="4000" dirty="0">
                <a:solidFill>
                  <a:schemeClr val="accent2"/>
                </a:solidFill>
              </a:rPr>
              <a:t>is</a:t>
            </a:r>
            <a:r>
              <a:rPr lang="en-AU" sz="4000" dirty="0">
                <a:solidFill>
                  <a:schemeClr val="accent1">
                    <a:lumMod val="50000"/>
                  </a:schemeClr>
                </a:solidFill>
              </a:rPr>
              <a:t> useful.</a:t>
            </a:r>
          </a:p>
        </p:txBody>
      </p:sp>
      <p:sp>
        <p:nvSpPr>
          <p:cNvPr id="4" name="Footer Placeholder 4">
            <a:extLst>
              <a:ext uri="{FF2B5EF4-FFF2-40B4-BE49-F238E27FC236}">
                <a16:creationId xmlns:a16="http://schemas.microsoft.com/office/drawing/2014/main" id="{1DE1F2E8-D416-4142-B7BA-FE4A4214F6C7}"/>
              </a:ext>
            </a:extLst>
          </p:cNvPr>
          <p:cNvSpPr>
            <a:spLocks noGrp="1"/>
          </p:cNvSpPr>
          <p:nvPr>
            <p:ph type="ftr" sz="quarter" idx="11"/>
          </p:nvPr>
        </p:nvSpPr>
        <p:spPr>
          <a:xfrm>
            <a:off x="6363093" y="6255097"/>
            <a:ext cx="5402187" cy="365125"/>
          </a:xfrm>
        </p:spPr>
        <p:txBody>
          <a:bodyPr/>
          <a:lstStyle/>
          <a:p>
            <a:r>
              <a:rPr lang="en-US" dirty="0"/>
              <a:t>UTS HELPS</a:t>
            </a:r>
          </a:p>
        </p:txBody>
      </p:sp>
    </p:spTree>
    <p:extLst>
      <p:ext uri="{BB962C8B-B14F-4D97-AF65-F5344CB8AC3E}">
        <p14:creationId xmlns:p14="http://schemas.microsoft.com/office/powerpoint/2010/main" val="35465087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3322" y="484844"/>
            <a:ext cx="10326658" cy="1000685"/>
          </a:xfrm>
        </p:spPr>
        <p:txBody>
          <a:bodyPr/>
          <a:lstStyle/>
          <a:p>
            <a:pPr algn="ctr"/>
            <a:r>
              <a:rPr lang="en-AU" sz="4000" b="1" dirty="0">
                <a:solidFill>
                  <a:schemeClr val="accent1"/>
                </a:solidFill>
              </a:rPr>
              <a:t>Complicated sentences: Nominalisation</a:t>
            </a:r>
          </a:p>
        </p:txBody>
      </p:sp>
      <p:sp>
        <p:nvSpPr>
          <p:cNvPr id="3" name="Text Placeholder 2"/>
          <p:cNvSpPr>
            <a:spLocks noGrp="1"/>
          </p:cNvSpPr>
          <p:nvPr>
            <p:ph type="body" idx="12"/>
          </p:nvPr>
        </p:nvSpPr>
        <p:spPr/>
        <p:txBody>
          <a:bodyPr/>
          <a:lstStyle/>
          <a:p>
            <a:pPr marL="0" indent="0">
              <a:buNone/>
            </a:pPr>
            <a:r>
              <a:rPr lang="en-AU" sz="4000" dirty="0">
                <a:solidFill>
                  <a:schemeClr val="accent1">
                    <a:lumMod val="50000"/>
                  </a:schemeClr>
                </a:solidFill>
              </a:rPr>
              <a:t>Innovative action </a:t>
            </a:r>
            <a:r>
              <a:rPr lang="en-AU" sz="4000" b="1" dirty="0">
                <a:solidFill>
                  <a:schemeClr val="accent1">
                    <a:lumMod val="50000"/>
                  </a:schemeClr>
                </a:solidFill>
              </a:rPr>
              <a:t>research</a:t>
            </a:r>
            <a:r>
              <a:rPr lang="en-AU" sz="4000" dirty="0">
                <a:solidFill>
                  <a:schemeClr val="accent1">
                    <a:lumMod val="50000"/>
                  </a:schemeClr>
                </a:solidFill>
              </a:rPr>
              <a:t> based on a clear theoretical framework </a:t>
            </a:r>
            <a:r>
              <a:rPr lang="en-AU" sz="4000" dirty="0">
                <a:solidFill>
                  <a:schemeClr val="accent2"/>
                </a:solidFill>
              </a:rPr>
              <a:t>is</a:t>
            </a:r>
            <a:r>
              <a:rPr lang="en-AU" sz="4000" dirty="0">
                <a:solidFill>
                  <a:schemeClr val="accent1">
                    <a:lumMod val="50000"/>
                  </a:schemeClr>
                </a:solidFill>
              </a:rPr>
              <a:t> useful </a:t>
            </a:r>
            <a:r>
              <a:rPr lang="en-AU" sz="4000" dirty="0">
                <a:solidFill>
                  <a:schemeClr val="accent6"/>
                </a:solidFill>
              </a:rPr>
              <a:t>for discovering better approaches to online learning</a:t>
            </a:r>
            <a:r>
              <a:rPr lang="en-AU" sz="4000" dirty="0">
                <a:solidFill>
                  <a:schemeClr val="accent1">
                    <a:lumMod val="50000"/>
                  </a:schemeClr>
                </a:solidFill>
              </a:rPr>
              <a:t>.</a:t>
            </a:r>
          </a:p>
        </p:txBody>
      </p:sp>
      <p:sp>
        <p:nvSpPr>
          <p:cNvPr id="4" name="Footer Placeholder 4">
            <a:extLst>
              <a:ext uri="{FF2B5EF4-FFF2-40B4-BE49-F238E27FC236}">
                <a16:creationId xmlns:a16="http://schemas.microsoft.com/office/drawing/2014/main" id="{BE1B0327-7DBB-4215-9E96-DC9178DB9A16}"/>
              </a:ext>
            </a:extLst>
          </p:cNvPr>
          <p:cNvSpPr>
            <a:spLocks noGrp="1"/>
          </p:cNvSpPr>
          <p:nvPr>
            <p:ph type="ftr" sz="quarter" idx="11"/>
          </p:nvPr>
        </p:nvSpPr>
        <p:spPr>
          <a:xfrm>
            <a:off x="6363093" y="6255097"/>
            <a:ext cx="5402187" cy="365125"/>
          </a:xfrm>
        </p:spPr>
        <p:txBody>
          <a:bodyPr/>
          <a:lstStyle/>
          <a:p>
            <a:r>
              <a:rPr lang="en-US" dirty="0"/>
              <a:t>UTS HELPS</a:t>
            </a:r>
          </a:p>
        </p:txBody>
      </p:sp>
    </p:spTree>
    <p:extLst>
      <p:ext uri="{BB962C8B-B14F-4D97-AF65-F5344CB8AC3E}">
        <p14:creationId xmlns:p14="http://schemas.microsoft.com/office/powerpoint/2010/main" val="37265608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7853" y="484844"/>
            <a:ext cx="11086351" cy="1000685"/>
          </a:xfrm>
        </p:spPr>
        <p:txBody>
          <a:bodyPr/>
          <a:lstStyle/>
          <a:p>
            <a:pPr algn="ctr"/>
            <a:r>
              <a:rPr lang="en-AU" sz="4000" b="1" dirty="0">
                <a:solidFill>
                  <a:schemeClr val="accent1"/>
                </a:solidFill>
              </a:rPr>
              <a:t>The most common error with nominalisation</a:t>
            </a:r>
          </a:p>
        </p:txBody>
      </p:sp>
      <p:sp>
        <p:nvSpPr>
          <p:cNvPr id="3" name="Text Placeholder 2"/>
          <p:cNvSpPr>
            <a:spLocks noGrp="1"/>
          </p:cNvSpPr>
          <p:nvPr>
            <p:ph type="body" idx="12"/>
          </p:nvPr>
        </p:nvSpPr>
        <p:spPr>
          <a:xfrm>
            <a:off x="1402652" y="2297614"/>
            <a:ext cx="10171387" cy="2212789"/>
          </a:xfrm>
        </p:spPr>
        <p:txBody>
          <a:bodyPr/>
          <a:lstStyle/>
          <a:p>
            <a:pPr marL="0" indent="0">
              <a:buNone/>
            </a:pPr>
            <a:r>
              <a:rPr lang="en-AU" sz="4000" dirty="0">
                <a:solidFill>
                  <a:schemeClr val="accent1">
                    <a:lumMod val="50000"/>
                  </a:schemeClr>
                </a:solidFill>
              </a:rPr>
              <a:t>The most useful invention from the many innovations of the last five decades are undoubtedly the internet.</a:t>
            </a:r>
          </a:p>
        </p:txBody>
      </p:sp>
      <p:sp>
        <p:nvSpPr>
          <p:cNvPr id="4" name="TextBox 3"/>
          <p:cNvSpPr txBox="1"/>
          <p:nvPr/>
        </p:nvSpPr>
        <p:spPr>
          <a:xfrm>
            <a:off x="2457822" y="4856205"/>
            <a:ext cx="7426411" cy="646331"/>
          </a:xfrm>
          <a:prstGeom prst="rect">
            <a:avLst/>
          </a:prstGeom>
          <a:noFill/>
        </p:spPr>
        <p:txBody>
          <a:bodyPr wrap="square" rtlCol="0">
            <a:spAutoFit/>
          </a:bodyPr>
          <a:lstStyle/>
          <a:p>
            <a:r>
              <a:rPr lang="en-AU" sz="3600" dirty="0">
                <a:solidFill>
                  <a:schemeClr val="accent6"/>
                </a:solidFill>
              </a:rPr>
              <a:t>What is wrong with this sentence?</a:t>
            </a:r>
          </a:p>
        </p:txBody>
      </p:sp>
      <p:sp>
        <p:nvSpPr>
          <p:cNvPr id="5" name="Footer Placeholder 4">
            <a:extLst>
              <a:ext uri="{FF2B5EF4-FFF2-40B4-BE49-F238E27FC236}">
                <a16:creationId xmlns:a16="http://schemas.microsoft.com/office/drawing/2014/main" id="{81186F3C-BD02-456E-A461-A2167BBC16A5}"/>
              </a:ext>
            </a:extLst>
          </p:cNvPr>
          <p:cNvSpPr>
            <a:spLocks noGrp="1"/>
          </p:cNvSpPr>
          <p:nvPr>
            <p:ph type="ftr" sz="quarter" idx="11"/>
          </p:nvPr>
        </p:nvSpPr>
        <p:spPr>
          <a:xfrm>
            <a:off x="6363093" y="6255097"/>
            <a:ext cx="5402187" cy="365125"/>
          </a:xfrm>
        </p:spPr>
        <p:txBody>
          <a:bodyPr/>
          <a:lstStyle/>
          <a:p>
            <a:r>
              <a:rPr lang="en-US" dirty="0"/>
              <a:t>UTS HELPS</a:t>
            </a:r>
          </a:p>
        </p:txBody>
      </p:sp>
    </p:spTree>
    <p:extLst>
      <p:ext uri="{BB962C8B-B14F-4D97-AF65-F5344CB8AC3E}">
        <p14:creationId xmlns:p14="http://schemas.microsoft.com/office/powerpoint/2010/main" val="4288103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AA11B-14BF-6548-992A-91D5A345FF42}"/>
              </a:ext>
            </a:extLst>
          </p:cNvPr>
          <p:cNvSpPr>
            <a:spLocks noGrp="1"/>
          </p:cNvSpPr>
          <p:nvPr>
            <p:ph type="ctrTitle"/>
          </p:nvPr>
        </p:nvSpPr>
        <p:spPr>
          <a:xfrm>
            <a:off x="627854" y="1730309"/>
            <a:ext cx="7574314" cy="2773479"/>
          </a:xfrm>
        </p:spPr>
        <p:txBody>
          <a:bodyPr/>
          <a:lstStyle/>
          <a:p>
            <a:r>
              <a:rPr lang="en-US" sz="4400" b="1" dirty="0"/>
              <a:t>Workshop Objectives</a:t>
            </a:r>
            <a:endParaRPr lang="en-US" sz="4400" b="1" dirty="0">
              <a:solidFill>
                <a:schemeClr val="bg1"/>
              </a:solidFill>
            </a:endParaRPr>
          </a:p>
        </p:txBody>
      </p:sp>
      <p:sp>
        <p:nvSpPr>
          <p:cNvPr id="3" name="Subtitle 2">
            <a:extLst>
              <a:ext uri="{FF2B5EF4-FFF2-40B4-BE49-F238E27FC236}">
                <a16:creationId xmlns:a16="http://schemas.microsoft.com/office/drawing/2014/main" id="{F94E1A75-FE14-6846-BE5B-20C4B6B4FC6A}"/>
              </a:ext>
            </a:extLst>
          </p:cNvPr>
          <p:cNvSpPr>
            <a:spLocks noGrp="1"/>
          </p:cNvSpPr>
          <p:nvPr>
            <p:ph type="subTitle" idx="1"/>
          </p:nvPr>
        </p:nvSpPr>
        <p:spPr>
          <a:xfrm>
            <a:off x="627855" y="2946069"/>
            <a:ext cx="5674092" cy="3115437"/>
          </a:xfrm>
        </p:spPr>
        <p:txBody>
          <a:bodyPr/>
          <a:lstStyle/>
          <a:p>
            <a:pPr>
              <a:lnSpc>
                <a:spcPct val="100000"/>
              </a:lnSpc>
            </a:pPr>
            <a:r>
              <a:rPr lang="en-AU" sz="3200" dirty="0"/>
              <a:t>1. </a:t>
            </a:r>
            <a:r>
              <a:rPr lang="en-AU" sz="3200" dirty="0">
                <a:latin typeface="+mn-lt"/>
              </a:rPr>
              <a:t>To examine common problems in academic writing. </a:t>
            </a:r>
            <a:endParaRPr lang="en-AU" altLang="ja-JP" sz="3200" dirty="0">
              <a:latin typeface="+mn-lt"/>
              <a:ea typeface="ＭＳ Ｐゴシック" charset="-128"/>
            </a:endParaRPr>
          </a:p>
          <a:p>
            <a:pPr>
              <a:lnSpc>
                <a:spcPct val="100000"/>
              </a:lnSpc>
            </a:pPr>
            <a:endParaRPr lang="en-AU" sz="4400" dirty="0">
              <a:latin typeface="+mn-lt"/>
            </a:endParaRPr>
          </a:p>
          <a:p>
            <a:pPr>
              <a:lnSpc>
                <a:spcPct val="100000"/>
              </a:lnSpc>
            </a:pPr>
            <a:r>
              <a:rPr lang="en-AU" sz="3200" dirty="0">
                <a:latin typeface="+mn-lt"/>
              </a:rPr>
              <a:t>2. To analyse possible solutions to these problems.</a:t>
            </a:r>
          </a:p>
        </p:txBody>
      </p:sp>
    </p:spTree>
    <p:extLst>
      <p:ext uri="{BB962C8B-B14F-4D97-AF65-F5344CB8AC3E}">
        <p14:creationId xmlns:p14="http://schemas.microsoft.com/office/powerpoint/2010/main" val="2306038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7853" y="484844"/>
            <a:ext cx="11086351" cy="1000685"/>
          </a:xfrm>
        </p:spPr>
        <p:txBody>
          <a:bodyPr/>
          <a:lstStyle/>
          <a:p>
            <a:pPr algn="ctr"/>
            <a:r>
              <a:rPr lang="en-AU" sz="4000" b="1" dirty="0">
                <a:solidFill>
                  <a:schemeClr val="accent1"/>
                </a:solidFill>
              </a:rPr>
              <a:t>The most common error with nominalisation</a:t>
            </a:r>
          </a:p>
        </p:txBody>
      </p:sp>
      <p:sp>
        <p:nvSpPr>
          <p:cNvPr id="4" name="Text Placeholder 2"/>
          <p:cNvSpPr txBox="1">
            <a:spLocks/>
          </p:cNvSpPr>
          <p:nvPr/>
        </p:nvSpPr>
        <p:spPr>
          <a:xfrm>
            <a:off x="1396565" y="2297427"/>
            <a:ext cx="10540061" cy="2880054"/>
          </a:xfrm>
          <a:prstGeom prst="rect">
            <a:avLst/>
          </a:prstGeom>
        </p:spPr>
        <p:txBody>
          <a:bodyPr vert="horz" lIns="91440" tIns="45720" rIns="91440" bIns="45720" rtlCol="0">
            <a:noAutofit/>
          </a:bodyPr>
          <a:lstStyle>
            <a:lvl1pPr marL="270000" indent="-270000" algn="l" defTabSz="914400" rtl="0" eaLnBrk="1" latinLnBrk="0" hangingPunct="1">
              <a:lnSpc>
                <a:spcPct val="100000"/>
              </a:lnSpc>
              <a:spcBef>
                <a:spcPts val="0"/>
              </a:spcBef>
              <a:spcAft>
                <a:spcPts val="1000"/>
              </a:spcAft>
              <a:buFont typeface="Arial" panose="020B0604020202020204" pitchFamily="34" charset="0"/>
              <a:buChar char="•"/>
              <a:defRPr lang="en-AU" sz="210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 typeface="Arial"/>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9pPr>
          </a:lstStyle>
          <a:p>
            <a:pPr marL="0" indent="0">
              <a:buFont typeface="Arial" panose="020B0604020202020204" pitchFamily="34" charset="0"/>
              <a:buNone/>
            </a:pPr>
            <a:r>
              <a:rPr lang="en-AU" sz="4000" dirty="0">
                <a:solidFill>
                  <a:schemeClr val="accent1">
                    <a:lumMod val="50000"/>
                  </a:schemeClr>
                </a:solidFill>
              </a:rPr>
              <a:t>The most useful </a:t>
            </a:r>
            <a:r>
              <a:rPr lang="en-AU" sz="4000" dirty="0">
                <a:solidFill>
                  <a:schemeClr val="accent2"/>
                </a:solidFill>
              </a:rPr>
              <a:t>invention</a:t>
            </a:r>
            <a:r>
              <a:rPr lang="en-AU" sz="4000" dirty="0">
                <a:solidFill>
                  <a:schemeClr val="accent1">
                    <a:lumMod val="50000"/>
                  </a:schemeClr>
                </a:solidFill>
              </a:rPr>
              <a:t> from the many innovations of the last five decades </a:t>
            </a:r>
            <a:r>
              <a:rPr lang="en-AU" sz="4000" dirty="0">
                <a:solidFill>
                  <a:schemeClr val="accent2"/>
                </a:solidFill>
              </a:rPr>
              <a:t>is</a:t>
            </a:r>
            <a:r>
              <a:rPr lang="en-AU" sz="4000" dirty="0">
                <a:solidFill>
                  <a:schemeClr val="accent1">
                    <a:lumMod val="50000"/>
                  </a:schemeClr>
                </a:solidFill>
              </a:rPr>
              <a:t> undoubtedly the internet.</a:t>
            </a:r>
          </a:p>
        </p:txBody>
      </p:sp>
      <p:sp>
        <p:nvSpPr>
          <p:cNvPr id="5" name="Footer Placeholder 4">
            <a:extLst>
              <a:ext uri="{FF2B5EF4-FFF2-40B4-BE49-F238E27FC236}">
                <a16:creationId xmlns:a16="http://schemas.microsoft.com/office/drawing/2014/main" id="{74C058CF-F99A-4212-B61C-BCE915FC1A97}"/>
              </a:ext>
            </a:extLst>
          </p:cNvPr>
          <p:cNvSpPr>
            <a:spLocks noGrp="1"/>
          </p:cNvSpPr>
          <p:nvPr>
            <p:ph type="ftr" sz="quarter" idx="11"/>
          </p:nvPr>
        </p:nvSpPr>
        <p:spPr>
          <a:xfrm>
            <a:off x="6363093" y="6255097"/>
            <a:ext cx="5402187" cy="365125"/>
          </a:xfrm>
        </p:spPr>
        <p:txBody>
          <a:bodyPr/>
          <a:lstStyle/>
          <a:p>
            <a:r>
              <a:rPr lang="en-US" dirty="0"/>
              <a:t>UTS HELPS</a:t>
            </a:r>
          </a:p>
        </p:txBody>
      </p:sp>
    </p:spTree>
    <p:extLst>
      <p:ext uri="{BB962C8B-B14F-4D97-AF65-F5344CB8AC3E}">
        <p14:creationId xmlns:p14="http://schemas.microsoft.com/office/powerpoint/2010/main" val="9498490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DA76102-B5FA-F24E-B487-4AD49C2658E4}"/>
              </a:ext>
            </a:extLst>
          </p:cNvPr>
          <p:cNvSpPr>
            <a:spLocks noGrp="1"/>
          </p:cNvSpPr>
          <p:nvPr>
            <p:ph type="body" idx="12"/>
          </p:nvPr>
        </p:nvSpPr>
        <p:spPr>
          <a:xfrm>
            <a:off x="222422" y="1669685"/>
            <a:ext cx="6361258" cy="3606649"/>
          </a:xfrm>
        </p:spPr>
        <p:txBody>
          <a:bodyPr/>
          <a:lstStyle/>
          <a:p>
            <a:pPr marL="0" indent="0" algn="ctr">
              <a:buNone/>
            </a:pPr>
            <a:r>
              <a:rPr lang="en-AU" sz="5400" dirty="0">
                <a:solidFill>
                  <a:schemeClr val="accent1">
                    <a:lumMod val="50000"/>
                  </a:schemeClr>
                </a:solidFill>
              </a:rPr>
              <a:t>Common problem number 3:</a:t>
            </a:r>
          </a:p>
          <a:p>
            <a:pPr marL="0" indent="0" algn="ctr">
              <a:buNone/>
            </a:pPr>
            <a:r>
              <a:rPr lang="en-AU" sz="1200" b="1" dirty="0">
                <a:solidFill>
                  <a:schemeClr val="accent1">
                    <a:lumMod val="50000"/>
                  </a:schemeClr>
                </a:solidFill>
              </a:rPr>
              <a:t> </a:t>
            </a:r>
          </a:p>
          <a:p>
            <a:pPr marL="0" indent="0" algn="ctr">
              <a:buNone/>
            </a:pPr>
            <a:r>
              <a:rPr lang="en-AU" sz="5400" b="1" dirty="0">
                <a:solidFill>
                  <a:schemeClr val="accent1">
                    <a:lumMod val="50000"/>
                  </a:schemeClr>
                </a:solidFill>
              </a:rPr>
              <a:t>Sentence fragments</a:t>
            </a:r>
          </a:p>
          <a:p>
            <a:pPr marL="0" indent="0">
              <a:buNone/>
            </a:pPr>
            <a:endParaRPr lang="en-AU" sz="3200" b="1" dirty="0">
              <a:solidFill>
                <a:schemeClr val="accent1">
                  <a:lumMod val="50000"/>
                </a:schemeClr>
              </a:solidFill>
            </a:endParaRPr>
          </a:p>
        </p:txBody>
      </p:sp>
      <p:sp>
        <p:nvSpPr>
          <p:cNvPr id="4" name="Subtitle 3">
            <a:extLst>
              <a:ext uri="{FF2B5EF4-FFF2-40B4-BE49-F238E27FC236}">
                <a16:creationId xmlns:a16="http://schemas.microsoft.com/office/drawing/2014/main" id="{98A45917-94C9-A640-9097-F36BC4F6CDFA}"/>
              </a:ext>
            </a:extLst>
          </p:cNvPr>
          <p:cNvSpPr>
            <a:spLocks noGrp="1"/>
          </p:cNvSpPr>
          <p:nvPr>
            <p:ph type="subTitle" idx="1"/>
          </p:nvPr>
        </p:nvSpPr>
        <p:spPr/>
        <p:txBody>
          <a:bodyPr/>
          <a:lstStyle/>
          <a:p>
            <a:r>
              <a:rPr lang="en-AU" sz="10600" b="1" dirty="0"/>
              <a:t>#3 </a:t>
            </a:r>
            <a:endParaRPr lang="en-US" sz="10600" dirty="0"/>
          </a:p>
        </p:txBody>
      </p:sp>
      <p:sp>
        <p:nvSpPr>
          <p:cNvPr id="5" name="Footer Placeholder 4">
            <a:extLst>
              <a:ext uri="{FF2B5EF4-FFF2-40B4-BE49-F238E27FC236}">
                <a16:creationId xmlns:a16="http://schemas.microsoft.com/office/drawing/2014/main" id="{A1F10308-317A-1A45-8CF6-234712DE6B75}"/>
              </a:ext>
            </a:extLst>
          </p:cNvPr>
          <p:cNvSpPr>
            <a:spLocks noGrp="1"/>
          </p:cNvSpPr>
          <p:nvPr>
            <p:ph type="ftr" sz="quarter" idx="11"/>
          </p:nvPr>
        </p:nvSpPr>
        <p:spPr/>
        <p:txBody>
          <a:bodyPr/>
          <a:lstStyle/>
          <a:p>
            <a:r>
              <a:rPr lang="en-US" dirty="0"/>
              <a:t>UTS HELPS</a:t>
            </a:r>
          </a:p>
        </p:txBody>
      </p:sp>
    </p:spTree>
    <p:extLst>
      <p:ext uri="{BB962C8B-B14F-4D97-AF65-F5344CB8AC3E}">
        <p14:creationId xmlns:p14="http://schemas.microsoft.com/office/powerpoint/2010/main" val="38323973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7853" y="484844"/>
            <a:ext cx="11086351" cy="1000685"/>
          </a:xfrm>
        </p:spPr>
        <p:txBody>
          <a:bodyPr/>
          <a:lstStyle/>
          <a:p>
            <a:pPr algn="ctr"/>
            <a:r>
              <a:rPr lang="en-AU" sz="4000" b="1" dirty="0">
                <a:solidFill>
                  <a:schemeClr val="accent1"/>
                </a:solidFill>
              </a:rPr>
              <a:t>Complex sentences</a:t>
            </a:r>
          </a:p>
        </p:txBody>
      </p:sp>
      <p:sp>
        <p:nvSpPr>
          <p:cNvPr id="3" name="Text Placeholder 2"/>
          <p:cNvSpPr>
            <a:spLocks noGrp="1"/>
          </p:cNvSpPr>
          <p:nvPr>
            <p:ph type="body" idx="12"/>
          </p:nvPr>
        </p:nvSpPr>
        <p:spPr>
          <a:xfrm>
            <a:off x="692231" y="2519850"/>
            <a:ext cx="10957594" cy="2880054"/>
          </a:xfrm>
        </p:spPr>
        <p:txBody>
          <a:bodyPr/>
          <a:lstStyle/>
          <a:p>
            <a:pPr marL="0" indent="0">
              <a:buNone/>
            </a:pPr>
            <a:r>
              <a:rPr lang="en-AU" sz="4000" i="1" dirty="0">
                <a:solidFill>
                  <a:schemeClr val="accent1">
                    <a:lumMod val="50000"/>
                  </a:schemeClr>
                </a:solidFill>
              </a:rPr>
              <a:t>Based on the evidence that is available from 20 years of research into online learning. </a:t>
            </a:r>
          </a:p>
        </p:txBody>
      </p:sp>
      <p:sp>
        <p:nvSpPr>
          <p:cNvPr id="5" name="TextBox 4"/>
          <p:cNvSpPr txBox="1"/>
          <p:nvPr/>
        </p:nvSpPr>
        <p:spPr>
          <a:xfrm>
            <a:off x="2457822" y="4386649"/>
            <a:ext cx="7426411" cy="646331"/>
          </a:xfrm>
          <a:prstGeom prst="rect">
            <a:avLst/>
          </a:prstGeom>
          <a:noFill/>
        </p:spPr>
        <p:txBody>
          <a:bodyPr wrap="square" rtlCol="0">
            <a:spAutoFit/>
          </a:bodyPr>
          <a:lstStyle/>
          <a:p>
            <a:r>
              <a:rPr lang="en-AU" sz="3600" dirty="0">
                <a:solidFill>
                  <a:schemeClr val="accent6"/>
                </a:solidFill>
              </a:rPr>
              <a:t>What is wrong with this sentence?</a:t>
            </a:r>
          </a:p>
        </p:txBody>
      </p:sp>
    </p:spTree>
    <p:extLst>
      <p:ext uri="{BB962C8B-B14F-4D97-AF65-F5344CB8AC3E}">
        <p14:creationId xmlns:p14="http://schemas.microsoft.com/office/powerpoint/2010/main" val="1168968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7853" y="484844"/>
            <a:ext cx="11086351" cy="1000685"/>
          </a:xfrm>
        </p:spPr>
        <p:txBody>
          <a:bodyPr/>
          <a:lstStyle/>
          <a:p>
            <a:pPr algn="ctr"/>
            <a:r>
              <a:rPr lang="en-AU" sz="4000" b="1" dirty="0">
                <a:solidFill>
                  <a:schemeClr val="accent1"/>
                </a:solidFill>
              </a:rPr>
              <a:t>It is a sentence fragment</a:t>
            </a:r>
          </a:p>
        </p:txBody>
      </p:sp>
      <p:sp>
        <p:nvSpPr>
          <p:cNvPr id="3" name="Text Placeholder 2"/>
          <p:cNvSpPr>
            <a:spLocks noGrp="1"/>
          </p:cNvSpPr>
          <p:nvPr>
            <p:ph type="body" idx="12"/>
          </p:nvPr>
        </p:nvSpPr>
        <p:spPr>
          <a:xfrm>
            <a:off x="692231" y="2519850"/>
            <a:ext cx="10886050" cy="1384885"/>
          </a:xfrm>
        </p:spPr>
        <p:txBody>
          <a:bodyPr/>
          <a:lstStyle/>
          <a:p>
            <a:pPr marL="0" indent="0">
              <a:buNone/>
            </a:pPr>
            <a:r>
              <a:rPr lang="en-AU" sz="4000" b="1" i="1" dirty="0">
                <a:solidFill>
                  <a:schemeClr val="accent1">
                    <a:lumMod val="50000"/>
                  </a:schemeClr>
                </a:solidFill>
              </a:rPr>
              <a:t>Based on the evidence that is available from 20 years of research into online learning,</a:t>
            </a:r>
            <a:endParaRPr lang="en-AU" sz="4000" i="1" dirty="0">
              <a:solidFill>
                <a:schemeClr val="accent1">
                  <a:lumMod val="50000"/>
                </a:schemeClr>
              </a:solidFill>
            </a:endParaRPr>
          </a:p>
        </p:txBody>
      </p:sp>
      <p:sp>
        <p:nvSpPr>
          <p:cNvPr id="4" name="TextBox 3"/>
          <p:cNvSpPr txBox="1"/>
          <p:nvPr/>
        </p:nvSpPr>
        <p:spPr>
          <a:xfrm>
            <a:off x="627853" y="3731741"/>
            <a:ext cx="10738022" cy="2215991"/>
          </a:xfrm>
          <a:prstGeom prst="rect">
            <a:avLst/>
          </a:prstGeom>
          <a:noFill/>
        </p:spPr>
        <p:txBody>
          <a:bodyPr wrap="square" rtlCol="0">
            <a:spAutoFit/>
          </a:bodyPr>
          <a:lstStyle/>
          <a:p>
            <a:r>
              <a:rPr lang="en-AU" sz="4000" i="1" dirty="0">
                <a:solidFill>
                  <a:schemeClr val="accent1">
                    <a:lumMod val="50000"/>
                  </a:schemeClr>
                </a:solidFill>
              </a:rPr>
              <a:t>we know that interaction with peers and teachers is the key to successful completion of studies.</a:t>
            </a:r>
          </a:p>
          <a:p>
            <a:endParaRPr lang="en-AU" dirty="0"/>
          </a:p>
        </p:txBody>
      </p:sp>
      <p:sp>
        <p:nvSpPr>
          <p:cNvPr id="5" name="Footer Placeholder 4">
            <a:extLst>
              <a:ext uri="{FF2B5EF4-FFF2-40B4-BE49-F238E27FC236}">
                <a16:creationId xmlns:a16="http://schemas.microsoft.com/office/drawing/2014/main" id="{23C94D81-2FBF-4657-910B-BAC6E3C3450F}"/>
              </a:ext>
            </a:extLst>
          </p:cNvPr>
          <p:cNvSpPr>
            <a:spLocks noGrp="1"/>
          </p:cNvSpPr>
          <p:nvPr>
            <p:ph type="ftr" sz="quarter" idx="11"/>
          </p:nvPr>
        </p:nvSpPr>
        <p:spPr>
          <a:xfrm>
            <a:off x="6363093" y="6255097"/>
            <a:ext cx="5402187" cy="365125"/>
          </a:xfrm>
        </p:spPr>
        <p:txBody>
          <a:bodyPr/>
          <a:lstStyle/>
          <a:p>
            <a:r>
              <a:rPr lang="en-US" dirty="0"/>
              <a:t>UTS HELPS</a:t>
            </a:r>
          </a:p>
        </p:txBody>
      </p:sp>
    </p:spTree>
    <p:extLst>
      <p:ext uri="{BB962C8B-B14F-4D97-AF65-F5344CB8AC3E}">
        <p14:creationId xmlns:p14="http://schemas.microsoft.com/office/powerpoint/2010/main" val="3258372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27853" y="484844"/>
            <a:ext cx="11086351" cy="1000685"/>
          </a:xfrm>
        </p:spPr>
        <p:txBody>
          <a:bodyPr/>
          <a:lstStyle/>
          <a:p>
            <a:pPr algn="ctr"/>
            <a:r>
              <a:rPr lang="en-AU" sz="4000" b="1" dirty="0">
                <a:solidFill>
                  <a:schemeClr val="accent1"/>
                </a:solidFill>
              </a:rPr>
              <a:t>Complex sentences – cause and effect</a:t>
            </a:r>
          </a:p>
        </p:txBody>
      </p:sp>
      <p:sp>
        <p:nvSpPr>
          <p:cNvPr id="3" name="Text Placeholder 2"/>
          <p:cNvSpPr>
            <a:spLocks noGrp="1"/>
          </p:cNvSpPr>
          <p:nvPr>
            <p:ph type="body" idx="12"/>
          </p:nvPr>
        </p:nvSpPr>
        <p:spPr>
          <a:xfrm>
            <a:off x="928047" y="3157125"/>
            <a:ext cx="6346209" cy="2880054"/>
          </a:xfrm>
        </p:spPr>
        <p:txBody>
          <a:bodyPr/>
          <a:lstStyle/>
          <a:p>
            <a:pPr marL="0" indent="0">
              <a:buNone/>
            </a:pPr>
            <a:r>
              <a:rPr lang="en-AU" sz="3600" b="1" i="1" dirty="0">
                <a:solidFill>
                  <a:schemeClr val="accent1">
                    <a:lumMod val="50000"/>
                  </a:schemeClr>
                </a:solidFill>
              </a:rPr>
              <a:t>As a result of the coronavirus lockdown, </a:t>
            </a:r>
            <a:r>
              <a:rPr lang="en-AU" sz="3600" i="1" dirty="0">
                <a:solidFill>
                  <a:schemeClr val="accent1">
                    <a:lumMod val="50000"/>
                  </a:schemeClr>
                </a:solidFill>
              </a:rPr>
              <a:t>government debt has increased dramatically.</a:t>
            </a:r>
          </a:p>
        </p:txBody>
      </p:sp>
      <p:sp>
        <p:nvSpPr>
          <p:cNvPr id="4" name="TextBox 3"/>
          <p:cNvSpPr txBox="1"/>
          <p:nvPr/>
        </p:nvSpPr>
        <p:spPr>
          <a:xfrm>
            <a:off x="1158217" y="1445434"/>
            <a:ext cx="10305535" cy="769441"/>
          </a:xfrm>
          <a:prstGeom prst="rect">
            <a:avLst/>
          </a:prstGeom>
          <a:noFill/>
        </p:spPr>
        <p:txBody>
          <a:bodyPr wrap="square" rtlCol="0">
            <a:spAutoFit/>
          </a:bodyPr>
          <a:lstStyle/>
          <a:p>
            <a:r>
              <a:rPr lang="en-AU" sz="4400" dirty="0">
                <a:solidFill>
                  <a:schemeClr val="accent6"/>
                </a:solidFill>
              </a:rPr>
              <a:t>because of, due to, as a result of, since</a:t>
            </a:r>
          </a:p>
        </p:txBody>
      </p:sp>
      <p:pic>
        <p:nvPicPr>
          <p:cNvPr id="1026" name="Picture 2" descr="Breaking: Second Lockdown! Not Like You Losers Had Friends Anyway | Under  the Button"/>
          <p:cNvPicPr>
            <a:picLocks noChangeAspect="1" noChangeArrowheads="1"/>
          </p:cNvPicPr>
          <p:nvPr/>
        </p:nvPicPr>
        <p:blipFill rotWithShape="1">
          <a:blip r:embed="rId3">
            <a:extLst>
              <a:ext uri="{28A0092B-C50C-407E-A947-70E740481C1C}">
                <a14:useLocalDpi xmlns:a14="http://schemas.microsoft.com/office/drawing/2010/main" val="0"/>
              </a:ext>
            </a:extLst>
          </a:blip>
          <a:srcRect l="21091" r="8748"/>
          <a:stretch/>
        </p:blipFill>
        <p:spPr bwMode="auto">
          <a:xfrm>
            <a:off x="7710985" y="2496232"/>
            <a:ext cx="3889245" cy="369553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828442" y="6330147"/>
            <a:ext cx="1801504" cy="246221"/>
          </a:xfrm>
          <a:prstGeom prst="rect">
            <a:avLst/>
          </a:prstGeom>
          <a:noFill/>
        </p:spPr>
        <p:txBody>
          <a:bodyPr wrap="square" rtlCol="0">
            <a:spAutoFit/>
          </a:bodyPr>
          <a:lstStyle/>
          <a:p>
            <a:r>
              <a:rPr lang="en-AU" sz="1000" dirty="0"/>
              <a:t>Source: www.vperemen.com</a:t>
            </a:r>
          </a:p>
        </p:txBody>
      </p:sp>
    </p:spTree>
    <p:extLst>
      <p:ext uri="{BB962C8B-B14F-4D97-AF65-F5344CB8AC3E}">
        <p14:creationId xmlns:p14="http://schemas.microsoft.com/office/powerpoint/2010/main" val="3419912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22423" y="484844"/>
            <a:ext cx="11600396" cy="1000685"/>
          </a:xfrm>
        </p:spPr>
        <p:txBody>
          <a:bodyPr/>
          <a:lstStyle/>
          <a:p>
            <a:pPr algn="ctr"/>
            <a:r>
              <a:rPr lang="en-AU" sz="4000" b="1" dirty="0">
                <a:solidFill>
                  <a:schemeClr val="accent1"/>
                </a:solidFill>
              </a:rPr>
              <a:t>Complex sentences – contrast</a:t>
            </a:r>
          </a:p>
        </p:txBody>
      </p:sp>
      <p:sp>
        <p:nvSpPr>
          <p:cNvPr id="3" name="Text Placeholder 2"/>
          <p:cNvSpPr>
            <a:spLocks noGrp="1"/>
          </p:cNvSpPr>
          <p:nvPr>
            <p:ph type="body" idx="12"/>
          </p:nvPr>
        </p:nvSpPr>
        <p:spPr>
          <a:xfrm>
            <a:off x="741038" y="3059063"/>
            <a:ext cx="7324789" cy="2880054"/>
          </a:xfrm>
        </p:spPr>
        <p:txBody>
          <a:bodyPr/>
          <a:lstStyle/>
          <a:p>
            <a:pPr marL="0" indent="0">
              <a:buNone/>
            </a:pPr>
            <a:r>
              <a:rPr lang="en-AU" sz="3600" b="1" i="1" dirty="0">
                <a:solidFill>
                  <a:schemeClr val="accent1">
                    <a:lumMod val="50000"/>
                  </a:schemeClr>
                </a:solidFill>
              </a:rPr>
              <a:t>Unlike the first wave of coronavirus, </a:t>
            </a:r>
            <a:r>
              <a:rPr lang="en-AU" sz="3600" i="1" dirty="0">
                <a:solidFill>
                  <a:schemeClr val="accent1">
                    <a:lumMod val="50000"/>
                  </a:schemeClr>
                </a:solidFill>
              </a:rPr>
              <a:t>the second wave has not lead to panic buying of essential grocery items.</a:t>
            </a:r>
          </a:p>
        </p:txBody>
      </p:sp>
      <p:sp>
        <p:nvSpPr>
          <p:cNvPr id="4" name="TextBox 3"/>
          <p:cNvSpPr txBox="1"/>
          <p:nvPr/>
        </p:nvSpPr>
        <p:spPr>
          <a:xfrm>
            <a:off x="1567279" y="1294803"/>
            <a:ext cx="9910119" cy="769441"/>
          </a:xfrm>
          <a:prstGeom prst="rect">
            <a:avLst/>
          </a:prstGeom>
          <a:noFill/>
        </p:spPr>
        <p:txBody>
          <a:bodyPr wrap="square" rtlCol="0">
            <a:spAutoFit/>
          </a:bodyPr>
          <a:lstStyle/>
          <a:p>
            <a:r>
              <a:rPr lang="en-AU" sz="4400" dirty="0">
                <a:solidFill>
                  <a:schemeClr val="accent6"/>
                </a:solidFill>
              </a:rPr>
              <a:t>despite, unlike, in spite of, although </a:t>
            </a:r>
          </a:p>
        </p:txBody>
      </p:sp>
      <p:pic>
        <p:nvPicPr>
          <p:cNvPr id="2054" name="Picture 6" descr="File:No Toilet Paper due to panic buying in Adelaide.jpg - Wikimedia Commons"/>
          <p:cNvPicPr>
            <a:picLocks noChangeAspect="1" noChangeArrowheads="1"/>
          </p:cNvPicPr>
          <p:nvPr/>
        </p:nvPicPr>
        <p:blipFill rotWithShape="1">
          <a:blip r:embed="rId3">
            <a:extLst>
              <a:ext uri="{28A0092B-C50C-407E-A947-70E740481C1C}">
                <a14:useLocalDpi xmlns:a14="http://schemas.microsoft.com/office/drawing/2010/main" val="0"/>
              </a:ext>
            </a:extLst>
          </a:blip>
          <a:srcRect b="38401"/>
          <a:stretch/>
        </p:blipFill>
        <p:spPr bwMode="auto">
          <a:xfrm>
            <a:off x="8420669" y="2558042"/>
            <a:ext cx="3576008" cy="362079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9253329" y="6377108"/>
            <a:ext cx="1910687" cy="246221"/>
          </a:xfrm>
          <a:prstGeom prst="rect">
            <a:avLst/>
          </a:prstGeom>
          <a:noFill/>
        </p:spPr>
        <p:txBody>
          <a:bodyPr wrap="square" rtlCol="0">
            <a:spAutoFit/>
          </a:bodyPr>
          <a:lstStyle/>
          <a:p>
            <a:r>
              <a:rPr lang="en-AU" sz="1000" dirty="0"/>
              <a:t>Source: Wikimedia Commons</a:t>
            </a:r>
          </a:p>
        </p:txBody>
      </p:sp>
    </p:spTree>
    <p:extLst>
      <p:ext uri="{BB962C8B-B14F-4D97-AF65-F5344CB8AC3E}">
        <p14:creationId xmlns:p14="http://schemas.microsoft.com/office/powerpoint/2010/main" val="2990147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5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22423" y="484844"/>
            <a:ext cx="11600396" cy="1000685"/>
          </a:xfrm>
        </p:spPr>
        <p:txBody>
          <a:bodyPr/>
          <a:lstStyle/>
          <a:p>
            <a:pPr algn="ctr"/>
            <a:r>
              <a:rPr lang="en-AU" sz="4000" b="1" dirty="0">
                <a:solidFill>
                  <a:schemeClr val="accent1"/>
                </a:solidFill>
              </a:rPr>
              <a:t>Complex sentences – time sequence</a:t>
            </a:r>
          </a:p>
        </p:txBody>
      </p:sp>
      <p:sp>
        <p:nvSpPr>
          <p:cNvPr id="3" name="Text Placeholder 2"/>
          <p:cNvSpPr>
            <a:spLocks noGrp="1"/>
          </p:cNvSpPr>
          <p:nvPr>
            <p:ph type="body" idx="12"/>
          </p:nvPr>
        </p:nvSpPr>
        <p:spPr>
          <a:xfrm>
            <a:off x="859809" y="2339006"/>
            <a:ext cx="10963010" cy="2880054"/>
          </a:xfrm>
        </p:spPr>
        <p:txBody>
          <a:bodyPr/>
          <a:lstStyle/>
          <a:p>
            <a:pPr marL="0" indent="0">
              <a:buNone/>
            </a:pPr>
            <a:r>
              <a:rPr lang="en-AU" sz="3600" b="1" i="1" dirty="0">
                <a:solidFill>
                  <a:schemeClr val="accent1">
                    <a:lumMod val="50000"/>
                  </a:schemeClr>
                </a:solidFill>
              </a:rPr>
              <a:t>Since the pandemic started, </a:t>
            </a:r>
            <a:r>
              <a:rPr lang="en-AU" sz="3600" i="1" dirty="0">
                <a:solidFill>
                  <a:schemeClr val="accent1">
                    <a:lumMod val="50000"/>
                  </a:schemeClr>
                </a:solidFill>
              </a:rPr>
              <a:t>some industries have thrived while others have suffered considerably.</a:t>
            </a:r>
          </a:p>
        </p:txBody>
      </p:sp>
      <p:sp>
        <p:nvSpPr>
          <p:cNvPr id="4" name="TextBox 3"/>
          <p:cNvSpPr txBox="1"/>
          <p:nvPr/>
        </p:nvSpPr>
        <p:spPr>
          <a:xfrm>
            <a:off x="1458097" y="1294803"/>
            <a:ext cx="9910119" cy="769441"/>
          </a:xfrm>
          <a:prstGeom prst="rect">
            <a:avLst/>
          </a:prstGeom>
          <a:noFill/>
        </p:spPr>
        <p:txBody>
          <a:bodyPr wrap="square" rtlCol="0">
            <a:spAutoFit/>
          </a:bodyPr>
          <a:lstStyle/>
          <a:p>
            <a:r>
              <a:rPr lang="en-AU" sz="4400" dirty="0">
                <a:solidFill>
                  <a:schemeClr val="accent6"/>
                </a:solidFill>
              </a:rPr>
              <a:t>since, during, while, for, before, after</a:t>
            </a:r>
          </a:p>
        </p:txBody>
      </p:sp>
      <p:pic>
        <p:nvPicPr>
          <p:cNvPr id="3080" name="Picture 8" descr="File:FFP and Surgical Face masks used during Coronavirus pandemic COVID-1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7691" y="3822943"/>
            <a:ext cx="4217158" cy="277278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480926" y="6599104"/>
            <a:ext cx="1910687" cy="246221"/>
          </a:xfrm>
          <a:prstGeom prst="rect">
            <a:avLst/>
          </a:prstGeom>
          <a:noFill/>
        </p:spPr>
        <p:txBody>
          <a:bodyPr wrap="square" rtlCol="0">
            <a:spAutoFit/>
          </a:bodyPr>
          <a:lstStyle/>
          <a:p>
            <a:r>
              <a:rPr lang="en-AU" sz="1000" dirty="0"/>
              <a:t>Source: Wikimedia Commons</a:t>
            </a:r>
          </a:p>
        </p:txBody>
      </p:sp>
      <p:pic>
        <p:nvPicPr>
          <p:cNvPr id="3084" name="Picture 12" descr="https://www.airlineratings.com/wp-content/uploads/uploads/Tucson-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1314" y="3817010"/>
            <a:ext cx="4685040" cy="269682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7728490" y="6573953"/>
            <a:ext cx="1910687" cy="246221"/>
          </a:xfrm>
          <a:prstGeom prst="rect">
            <a:avLst/>
          </a:prstGeom>
          <a:noFill/>
        </p:spPr>
        <p:txBody>
          <a:bodyPr wrap="square" rtlCol="0">
            <a:spAutoFit/>
          </a:bodyPr>
          <a:lstStyle/>
          <a:p>
            <a:r>
              <a:rPr lang="en-AU" sz="1000" dirty="0"/>
              <a:t>Source: Wikimedia Commons</a:t>
            </a:r>
          </a:p>
        </p:txBody>
      </p:sp>
    </p:spTree>
    <p:extLst>
      <p:ext uri="{BB962C8B-B14F-4D97-AF65-F5344CB8AC3E}">
        <p14:creationId xmlns:p14="http://schemas.microsoft.com/office/powerpoint/2010/main" val="465494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8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8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10"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3322" y="355204"/>
            <a:ext cx="10326658" cy="1000685"/>
          </a:xfrm>
        </p:spPr>
        <p:txBody>
          <a:bodyPr/>
          <a:lstStyle/>
          <a:p>
            <a:pPr algn="ctr"/>
            <a:r>
              <a:rPr lang="en-AU" sz="4800" dirty="0">
                <a:solidFill>
                  <a:schemeClr val="accent1">
                    <a:lumMod val="50000"/>
                  </a:schemeClr>
                </a:solidFill>
              </a:rPr>
              <a:t>Check out the </a:t>
            </a:r>
            <a:r>
              <a:rPr lang="en-AU" sz="4800" dirty="0">
                <a:solidFill>
                  <a:schemeClr val="accent1">
                    <a:lumMod val="50000"/>
                  </a:schemeClr>
                </a:solidFill>
                <a:hlinkClick r:id="rId3"/>
              </a:rPr>
              <a:t>Academic </a:t>
            </a:r>
            <a:r>
              <a:rPr lang="en-AU" sz="4800" dirty="0" err="1">
                <a:solidFill>
                  <a:schemeClr val="accent1">
                    <a:lumMod val="50000"/>
                  </a:schemeClr>
                </a:solidFill>
                <a:hlinkClick r:id="rId3"/>
              </a:rPr>
              <a:t>Phrasebank</a:t>
            </a:r>
            <a:br>
              <a:rPr lang="en-AU" dirty="0"/>
            </a:br>
            <a:endParaRPr lang="en-AU" dirty="0"/>
          </a:p>
        </p:txBody>
      </p:sp>
      <p:sp>
        <p:nvSpPr>
          <p:cNvPr id="3" name="Text Placeholder 2"/>
          <p:cNvSpPr>
            <a:spLocks noGrp="1"/>
          </p:cNvSpPr>
          <p:nvPr>
            <p:ph type="body" idx="12"/>
          </p:nvPr>
        </p:nvSpPr>
        <p:spPr>
          <a:xfrm>
            <a:off x="1310185" y="2329334"/>
            <a:ext cx="5300681" cy="2310905"/>
          </a:xfrm>
        </p:spPr>
        <p:txBody>
          <a:bodyPr/>
          <a:lstStyle/>
          <a:p>
            <a:pPr marL="0" indent="0">
              <a:buNone/>
            </a:pPr>
            <a:r>
              <a:rPr lang="en-AU" sz="4400" dirty="0">
                <a:solidFill>
                  <a:srgbClr val="7030A0"/>
                </a:solidFill>
              </a:rPr>
              <a:t>Useful phrases for common functions in academic writing.</a:t>
            </a: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6170"/>
          <a:stretch/>
        </p:blipFill>
        <p:spPr>
          <a:xfrm>
            <a:off x="7584849" y="1507523"/>
            <a:ext cx="2794825" cy="4373349"/>
          </a:xfrm>
          <a:prstGeom prst="rect">
            <a:avLst/>
          </a:prstGeom>
          <a:ln w="15875">
            <a:solidFill>
              <a:srgbClr val="7030A0"/>
            </a:solidFill>
          </a:ln>
        </p:spPr>
      </p:pic>
      <p:sp>
        <p:nvSpPr>
          <p:cNvPr id="5" name="Footer Placeholder 4">
            <a:extLst>
              <a:ext uri="{FF2B5EF4-FFF2-40B4-BE49-F238E27FC236}">
                <a16:creationId xmlns:a16="http://schemas.microsoft.com/office/drawing/2014/main" id="{6511A1CB-A1C0-4097-8635-CCCEF3649AF2}"/>
              </a:ext>
            </a:extLst>
          </p:cNvPr>
          <p:cNvSpPr>
            <a:spLocks noGrp="1"/>
          </p:cNvSpPr>
          <p:nvPr>
            <p:ph type="ftr" sz="quarter" idx="11"/>
          </p:nvPr>
        </p:nvSpPr>
        <p:spPr>
          <a:xfrm>
            <a:off x="6363093" y="6255097"/>
            <a:ext cx="5402187" cy="365125"/>
          </a:xfrm>
        </p:spPr>
        <p:txBody>
          <a:bodyPr/>
          <a:lstStyle/>
          <a:p>
            <a:r>
              <a:rPr lang="en-US" dirty="0"/>
              <a:t>UTS HELPS</a:t>
            </a:r>
          </a:p>
        </p:txBody>
      </p:sp>
    </p:spTree>
    <p:extLst>
      <p:ext uri="{BB962C8B-B14F-4D97-AF65-F5344CB8AC3E}">
        <p14:creationId xmlns:p14="http://schemas.microsoft.com/office/powerpoint/2010/main" val="3246676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DA76102-B5FA-F24E-B487-4AD49C2658E4}"/>
              </a:ext>
            </a:extLst>
          </p:cNvPr>
          <p:cNvSpPr>
            <a:spLocks noGrp="1"/>
          </p:cNvSpPr>
          <p:nvPr>
            <p:ph type="body" idx="12"/>
          </p:nvPr>
        </p:nvSpPr>
        <p:spPr>
          <a:xfrm>
            <a:off x="222422" y="1669685"/>
            <a:ext cx="6361258" cy="3857658"/>
          </a:xfrm>
        </p:spPr>
        <p:txBody>
          <a:bodyPr/>
          <a:lstStyle/>
          <a:p>
            <a:pPr marL="0" indent="0" algn="ctr">
              <a:buNone/>
            </a:pPr>
            <a:r>
              <a:rPr lang="en-AU" sz="5400" dirty="0">
                <a:solidFill>
                  <a:schemeClr val="accent1">
                    <a:lumMod val="50000"/>
                  </a:schemeClr>
                </a:solidFill>
              </a:rPr>
              <a:t>Common problem number 4:</a:t>
            </a:r>
          </a:p>
          <a:p>
            <a:pPr marL="0" indent="0" algn="ctr">
              <a:buNone/>
            </a:pPr>
            <a:r>
              <a:rPr lang="en-AU" sz="1200" b="1" dirty="0">
                <a:solidFill>
                  <a:schemeClr val="accent1">
                    <a:lumMod val="50000"/>
                  </a:schemeClr>
                </a:solidFill>
              </a:rPr>
              <a:t> </a:t>
            </a:r>
          </a:p>
          <a:p>
            <a:pPr marL="0" indent="0" algn="ctr">
              <a:buNone/>
            </a:pPr>
            <a:r>
              <a:rPr lang="en-AU" sz="5400" b="1" dirty="0">
                <a:solidFill>
                  <a:schemeClr val="accent1">
                    <a:lumMod val="50000"/>
                  </a:schemeClr>
                </a:solidFill>
              </a:rPr>
              <a:t>Inconsistent    verb tense</a:t>
            </a:r>
          </a:p>
          <a:p>
            <a:pPr marL="0" indent="0">
              <a:buNone/>
            </a:pPr>
            <a:endParaRPr lang="en-AU" sz="3200" b="1" dirty="0">
              <a:solidFill>
                <a:schemeClr val="accent1">
                  <a:lumMod val="50000"/>
                </a:schemeClr>
              </a:solidFill>
            </a:endParaRPr>
          </a:p>
        </p:txBody>
      </p:sp>
      <p:sp>
        <p:nvSpPr>
          <p:cNvPr id="4" name="Subtitle 3">
            <a:extLst>
              <a:ext uri="{FF2B5EF4-FFF2-40B4-BE49-F238E27FC236}">
                <a16:creationId xmlns:a16="http://schemas.microsoft.com/office/drawing/2014/main" id="{98A45917-94C9-A640-9097-F36BC4F6CDFA}"/>
              </a:ext>
            </a:extLst>
          </p:cNvPr>
          <p:cNvSpPr>
            <a:spLocks noGrp="1"/>
          </p:cNvSpPr>
          <p:nvPr>
            <p:ph type="subTitle" idx="1"/>
          </p:nvPr>
        </p:nvSpPr>
        <p:spPr/>
        <p:txBody>
          <a:bodyPr/>
          <a:lstStyle/>
          <a:p>
            <a:r>
              <a:rPr lang="en-AU" sz="10600" b="1" dirty="0"/>
              <a:t>#4 </a:t>
            </a:r>
            <a:endParaRPr lang="en-US" sz="10600" dirty="0"/>
          </a:p>
        </p:txBody>
      </p:sp>
      <p:sp>
        <p:nvSpPr>
          <p:cNvPr id="5" name="Footer Placeholder 4">
            <a:extLst>
              <a:ext uri="{FF2B5EF4-FFF2-40B4-BE49-F238E27FC236}">
                <a16:creationId xmlns:a16="http://schemas.microsoft.com/office/drawing/2014/main" id="{A1F10308-317A-1A45-8CF6-234712DE6B75}"/>
              </a:ext>
            </a:extLst>
          </p:cNvPr>
          <p:cNvSpPr>
            <a:spLocks noGrp="1"/>
          </p:cNvSpPr>
          <p:nvPr>
            <p:ph type="ftr" sz="quarter" idx="11"/>
          </p:nvPr>
        </p:nvSpPr>
        <p:spPr/>
        <p:txBody>
          <a:bodyPr/>
          <a:lstStyle/>
          <a:p>
            <a:r>
              <a:rPr lang="en-US" dirty="0"/>
              <a:t>UTS HELPS</a:t>
            </a:r>
          </a:p>
        </p:txBody>
      </p:sp>
    </p:spTree>
    <p:extLst>
      <p:ext uri="{BB962C8B-B14F-4D97-AF65-F5344CB8AC3E}">
        <p14:creationId xmlns:p14="http://schemas.microsoft.com/office/powerpoint/2010/main" val="35912414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889686" y="711692"/>
            <a:ext cx="10713309" cy="1000685"/>
          </a:xfrm>
        </p:spPr>
        <p:txBody>
          <a:bodyPr/>
          <a:lstStyle/>
          <a:p>
            <a:r>
              <a:rPr lang="en-AU" sz="3600" b="1" dirty="0">
                <a:solidFill>
                  <a:schemeClr val="accent1">
                    <a:lumMod val="50000"/>
                  </a:schemeClr>
                </a:solidFill>
              </a:rPr>
              <a:t>We usually use </a:t>
            </a:r>
            <a:r>
              <a:rPr lang="en-AU" sz="3600" b="1" dirty="0">
                <a:solidFill>
                  <a:srgbClr val="FF0000"/>
                </a:solidFill>
              </a:rPr>
              <a:t>present tense </a:t>
            </a:r>
            <a:r>
              <a:rPr lang="en-AU" sz="3600" b="1" dirty="0">
                <a:solidFill>
                  <a:schemeClr val="accent1">
                    <a:lumMod val="50000"/>
                  </a:schemeClr>
                </a:solidFill>
              </a:rPr>
              <a:t>to discuss:</a:t>
            </a:r>
            <a:br>
              <a:rPr lang="en-AU" sz="3600" b="1" dirty="0">
                <a:solidFill>
                  <a:schemeClr val="accent1">
                    <a:lumMod val="50000"/>
                  </a:schemeClr>
                </a:solidFill>
              </a:rPr>
            </a:br>
            <a:br>
              <a:rPr lang="en-AU" sz="3600" b="1" dirty="0">
                <a:solidFill>
                  <a:schemeClr val="accent1">
                    <a:lumMod val="50000"/>
                  </a:schemeClr>
                </a:solidFill>
              </a:rPr>
            </a:br>
            <a:br>
              <a:rPr lang="en-AU" sz="3600" b="1" dirty="0">
                <a:solidFill>
                  <a:schemeClr val="accent1">
                    <a:lumMod val="50000"/>
                  </a:schemeClr>
                </a:solidFill>
              </a:rPr>
            </a:br>
            <a:endParaRPr lang="en-US" dirty="0">
              <a:solidFill>
                <a:schemeClr val="accent1">
                  <a:lumMod val="50000"/>
                </a:schemeClr>
              </a:solidFill>
            </a:endParaRPr>
          </a:p>
        </p:txBody>
      </p:sp>
      <p:sp>
        <p:nvSpPr>
          <p:cNvPr id="3" name="Text Placeholder 2">
            <a:extLst>
              <a:ext uri="{FF2B5EF4-FFF2-40B4-BE49-F238E27FC236}">
                <a16:creationId xmlns:a16="http://schemas.microsoft.com/office/drawing/2014/main" id="{7EDEC859-CE23-9A47-BCC1-F76F842486A2}"/>
              </a:ext>
            </a:extLst>
          </p:cNvPr>
          <p:cNvSpPr>
            <a:spLocks noGrp="1"/>
          </p:cNvSpPr>
          <p:nvPr>
            <p:ph type="body" idx="12"/>
          </p:nvPr>
        </p:nvSpPr>
        <p:spPr>
          <a:xfrm>
            <a:off x="1161534" y="1717589"/>
            <a:ext cx="10305536" cy="4451009"/>
          </a:xfrm>
        </p:spPr>
        <p:txBody>
          <a:bodyPr/>
          <a:lstStyle/>
          <a:p>
            <a:r>
              <a:rPr lang="en-AU" sz="3200" b="1" dirty="0">
                <a:solidFill>
                  <a:schemeClr val="accent1">
                    <a:lumMod val="50000"/>
                  </a:schemeClr>
                </a:solidFill>
              </a:rPr>
              <a:t>facts and general ideas or arguments</a:t>
            </a:r>
          </a:p>
          <a:p>
            <a:endParaRPr lang="en-AU" sz="200" b="1" i="1" dirty="0">
              <a:solidFill>
                <a:schemeClr val="accent1">
                  <a:lumMod val="50000"/>
                </a:schemeClr>
              </a:solidFill>
            </a:endParaRPr>
          </a:p>
          <a:p>
            <a:pPr marL="0" indent="0">
              <a:buNone/>
            </a:pPr>
            <a:r>
              <a:rPr lang="en-AU" sz="2800" i="1" dirty="0">
                <a:solidFill>
                  <a:schemeClr val="accent1">
                    <a:lumMod val="50000"/>
                  </a:schemeClr>
                </a:solidFill>
              </a:rPr>
              <a:t>e.g. Globalisation </a:t>
            </a:r>
            <a:r>
              <a:rPr lang="en-AU" sz="2800" b="1" i="1" dirty="0">
                <a:solidFill>
                  <a:srgbClr val="FF0000"/>
                </a:solidFill>
              </a:rPr>
              <a:t>is</a:t>
            </a:r>
            <a:r>
              <a:rPr lang="en-AU" sz="2800" i="1" dirty="0">
                <a:solidFill>
                  <a:schemeClr val="accent1">
                    <a:lumMod val="50000"/>
                  </a:schemeClr>
                </a:solidFill>
              </a:rPr>
              <a:t> an interconnected set of processes</a:t>
            </a:r>
            <a:r>
              <a:rPr lang="en-AU" sz="2800" dirty="0">
                <a:solidFill>
                  <a:schemeClr val="accent1">
                    <a:lumMod val="50000"/>
                  </a:schemeClr>
                </a:solidFill>
              </a:rPr>
              <a:t>.</a:t>
            </a:r>
          </a:p>
          <a:p>
            <a:pPr marL="342900" indent="-342900">
              <a:buFontTx/>
              <a:buChar char="-"/>
            </a:pPr>
            <a:endParaRPr lang="en-AU" sz="2800" b="1" dirty="0">
              <a:solidFill>
                <a:schemeClr val="accent1">
                  <a:lumMod val="50000"/>
                </a:schemeClr>
              </a:solidFill>
            </a:endParaRPr>
          </a:p>
          <a:p>
            <a:r>
              <a:rPr lang="en-AU" sz="3200" b="1" dirty="0">
                <a:solidFill>
                  <a:schemeClr val="accent1">
                    <a:lumMod val="50000"/>
                  </a:schemeClr>
                </a:solidFill>
              </a:rPr>
              <a:t>research findings or claims from literature</a:t>
            </a:r>
          </a:p>
          <a:p>
            <a:endParaRPr lang="en-AU" sz="200" b="1" dirty="0">
              <a:solidFill>
                <a:schemeClr val="accent1">
                  <a:lumMod val="50000"/>
                </a:schemeClr>
              </a:solidFill>
            </a:endParaRPr>
          </a:p>
          <a:p>
            <a:pPr marL="0" indent="0">
              <a:buNone/>
            </a:pPr>
            <a:r>
              <a:rPr lang="en-AU" sz="2800" i="1" dirty="0">
                <a:solidFill>
                  <a:schemeClr val="accent1">
                    <a:lumMod val="50000"/>
                  </a:schemeClr>
                </a:solidFill>
              </a:rPr>
              <a:t>e.g. Smith (2016) </a:t>
            </a:r>
            <a:r>
              <a:rPr lang="en-AU" sz="2800" b="1" i="1" dirty="0">
                <a:solidFill>
                  <a:srgbClr val="FF0000"/>
                </a:solidFill>
              </a:rPr>
              <a:t>claims </a:t>
            </a:r>
            <a:r>
              <a:rPr lang="en-AU" sz="2800" i="1" dirty="0">
                <a:solidFill>
                  <a:schemeClr val="accent1">
                    <a:lumMod val="50000"/>
                  </a:schemeClr>
                </a:solidFill>
              </a:rPr>
              <a:t>that technological innovation creates both winners and losers.</a:t>
            </a:r>
          </a:p>
          <a:p>
            <a:pPr marL="0" indent="0">
              <a:buNone/>
            </a:pPr>
            <a:endParaRPr lang="en-AU" sz="3200" b="1" dirty="0">
              <a:solidFill>
                <a:schemeClr val="accent1">
                  <a:lumMod val="50000"/>
                </a:schemeClr>
              </a:solidFill>
            </a:endParaRPr>
          </a:p>
        </p:txBody>
      </p:sp>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p:txBody>
          <a:bodyPr/>
          <a:lstStyle/>
          <a:p>
            <a:r>
              <a:rPr lang="en-US" dirty="0"/>
              <a:t>UTS HELPS</a:t>
            </a:r>
          </a:p>
        </p:txBody>
      </p:sp>
    </p:spTree>
    <p:extLst>
      <p:ext uri="{BB962C8B-B14F-4D97-AF65-F5344CB8AC3E}">
        <p14:creationId xmlns:p14="http://schemas.microsoft.com/office/powerpoint/2010/main" val="2221183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862631" y="662269"/>
            <a:ext cx="10653865" cy="1000685"/>
          </a:xfrm>
        </p:spPr>
        <p:txBody>
          <a:bodyPr/>
          <a:lstStyle/>
          <a:p>
            <a:pPr algn="ctr"/>
            <a:r>
              <a:rPr lang="en-AU" sz="6000" b="1" dirty="0">
                <a:solidFill>
                  <a:schemeClr val="accent1"/>
                </a:solidFill>
              </a:rPr>
              <a:t>Discussion</a:t>
            </a:r>
            <a:br>
              <a:rPr lang="en-US" sz="3600" dirty="0"/>
            </a:br>
            <a:br>
              <a:rPr lang="en-AU" sz="3600" b="1" dirty="0">
                <a:solidFill>
                  <a:schemeClr val="tx1"/>
                </a:solidFill>
              </a:rPr>
            </a:br>
            <a:endParaRPr lang="en-US" dirty="0">
              <a:solidFill>
                <a:schemeClr val="tx1"/>
              </a:solidFill>
            </a:endParaRPr>
          </a:p>
        </p:txBody>
      </p:sp>
      <p:sp>
        <p:nvSpPr>
          <p:cNvPr id="3" name="Text Placeholder 2">
            <a:extLst>
              <a:ext uri="{FF2B5EF4-FFF2-40B4-BE49-F238E27FC236}">
                <a16:creationId xmlns:a16="http://schemas.microsoft.com/office/drawing/2014/main" id="{7EDEC859-CE23-9A47-BCC1-F76F842486A2}"/>
              </a:ext>
            </a:extLst>
          </p:cNvPr>
          <p:cNvSpPr>
            <a:spLocks noGrp="1"/>
          </p:cNvSpPr>
          <p:nvPr>
            <p:ph type="body" idx="12"/>
          </p:nvPr>
        </p:nvSpPr>
        <p:spPr>
          <a:xfrm>
            <a:off x="3126260" y="2409568"/>
            <a:ext cx="6783860" cy="2921455"/>
          </a:xfrm>
        </p:spPr>
        <p:txBody>
          <a:bodyPr/>
          <a:lstStyle/>
          <a:p>
            <a:pPr marL="0" indent="0">
              <a:buNone/>
            </a:pPr>
            <a:r>
              <a:rPr lang="en-AU" sz="6000" dirty="0">
                <a:solidFill>
                  <a:schemeClr val="accent1"/>
                </a:solidFill>
              </a:rPr>
              <a:t>What do you find most difficult about academic writing?</a:t>
            </a:r>
          </a:p>
        </p:txBody>
      </p:sp>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p:txBody>
          <a:bodyPr/>
          <a:lstStyle/>
          <a:p>
            <a:r>
              <a:rPr lang="en-US" dirty="0"/>
              <a:t>UTS HELPS</a:t>
            </a:r>
          </a:p>
        </p:txBody>
      </p:sp>
    </p:spTree>
    <p:extLst>
      <p:ext uri="{BB962C8B-B14F-4D97-AF65-F5344CB8AC3E}">
        <p14:creationId xmlns:p14="http://schemas.microsoft.com/office/powerpoint/2010/main" val="3949312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889686" y="711692"/>
            <a:ext cx="10713309" cy="1000685"/>
          </a:xfrm>
        </p:spPr>
        <p:txBody>
          <a:bodyPr/>
          <a:lstStyle/>
          <a:p>
            <a:r>
              <a:rPr lang="en-AU" sz="3600" b="1" dirty="0">
                <a:solidFill>
                  <a:schemeClr val="accent1">
                    <a:lumMod val="50000"/>
                  </a:schemeClr>
                </a:solidFill>
              </a:rPr>
              <a:t>We usually use </a:t>
            </a:r>
            <a:r>
              <a:rPr lang="en-AU" sz="3600" b="1" dirty="0">
                <a:solidFill>
                  <a:srgbClr val="FF0000"/>
                </a:solidFill>
              </a:rPr>
              <a:t>past tense </a:t>
            </a:r>
            <a:r>
              <a:rPr lang="en-AU" sz="3600" b="1" dirty="0">
                <a:solidFill>
                  <a:schemeClr val="accent1">
                    <a:lumMod val="50000"/>
                  </a:schemeClr>
                </a:solidFill>
              </a:rPr>
              <a:t>to discuss:</a:t>
            </a:r>
            <a:br>
              <a:rPr lang="en-AU" sz="3600" b="1" dirty="0">
                <a:solidFill>
                  <a:schemeClr val="accent1">
                    <a:lumMod val="50000"/>
                  </a:schemeClr>
                </a:solidFill>
              </a:rPr>
            </a:br>
            <a:br>
              <a:rPr lang="en-AU" sz="3600" b="1" dirty="0">
                <a:solidFill>
                  <a:schemeClr val="accent1">
                    <a:lumMod val="50000"/>
                  </a:schemeClr>
                </a:solidFill>
              </a:rPr>
            </a:br>
            <a:br>
              <a:rPr lang="en-AU" sz="3600" b="1" dirty="0">
                <a:solidFill>
                  <a:schemeClr val="accent1">
                    <a:lumMod val="50000"/>
                  </a:schemeClr>
                </a:solidFill>
              </a:rPr>
            </a:br>
            <a:endParaRPr lang="en-US" dirty="0">
              <a:solidFill>
                <a:schemeClr val="accent1">
                  <a:lumMod val="50000"/>
                </a:schemeClr>
              </a:solidFill>
            </a:endParaRPr>
          </a:p>
        </p:txBody>
      </p:sp>
      <p:sp>
        <p:nvSpPr>
          <p:cNvPr id="3" name="Text Placeholder 2">
            <a:extLst>
              <a:ext uri="{FF2B5EF4-FFF2-40B4-BE49-F238E27FC236}">
                <a16:creationId xmlns:a16="http://schemas.microsoft.com/office/drawing/2014/main" id="{7EDEC859-CE23-9A47-BCC1-F76F842486A2}"/>
              </a:ext>
            </a:extLst>
          </p:cNvPr>
          <p:cNvSpPr>
            <a:spLocks noGrp="1"/>
          </p:cNvSpPr>
          <p:nvPr>
            <p:ph type="body" idx="12"/>
          </p:nvPr>
        </p:nvSpPr>
        <p:spPr>
          <a:xfrm>
            <a:off x="1161534" y="1717589"/>
            <a:ext cx="10305536" cy="4451009"/>
          </a:xfrm>
        </p:spPr>
        <p:txBody>
          <a:bodyPr/>
          <a:lstStyle/>
          <a:p>
            <a:r>
              <a:rPr lang="en-AU" sz="3200" b="1" dirty="0">
                <a:solidFill>
                  <a:schemeClr val="accent1">
                    <a:lumMod val="50000"/>
                  </a:schemeClr>
                </a:solidFill>
              </a:rPr>
              <a:t>historical events</a:t>
            </a:r>
          </a:p>
          <a:p>
            <a:endParaRPr lang="en-AU" sz="600" b="1" dirty="0">
              <a:solidFill>
                <a:schemeClr val="accent1">
                  <a:lumMod val="50000"/>
                </a:schemeClr>
              </a:solidFill>
            </a:endParaRPr>
          </a:p>
          <a:p>
            <a:pPr marL="0" indent="0">
              <a:buNone/>
            </a:pPr>
            <a:r>
              <a:rPr lang="en-AU" sz="2800" dirty="0">
                <a:solidFill>
                  <a:schemeClr val="accent1">
                    <a:lumMod val="50000"/>
                  </a:schemeClr>
                </a:solidFill>
              </a:rPr>
              <a:t>e.g. </a:t>
            </a:r>
            <a:r>
              <a:rPr lang="en-AU" sz="2800" i="1" dirty="0">
                <a:solidFill>
                  <a:schemeClr val="accent1">
                    <a:lumMod val="50000"/>
                  </a:schemeClr>
                </a:solidFill>
              </a:rPr>
              <a:t>The global financial crisis </a:t>
            </a:r>
            <a:r>
              <a:rPr lang="en-AU" sz="2800" b="1" i="1" dirty="0">
                <a:solidFill>
                  <a:srgbClr val="FF0000"/>
                </a:solidFill>
              </a:rPr>
              <a:t>was</a:t>
            </a:r>
            <a:r>
              <a:rPr lang="en-AU" sz="2800" i="1" dirty="0">
                <a:solidFill>
                  <a:schemeClr val="accent1">
                    <a:lumMod val="50000"/>
                  </a:schemeClr>
                </a:solidFill>
              </a:rPr>
              <a:t> caused by insufficient oversight of the banking sector. </a:t>
            </a:r>
          </a:p>
          <a:p>
            <a:pPr marL="0" indent="0">
              <a:buNone/>
            </a:pPr>
            <a:endParaRPr lang="en-AU" sz="2000" b="1" i="1" dirty="0">
              <a:solidFill>
                <a:schemeClr val="accent1">
                  <a:lumMod val="50000"/>
                </a:schemeClr>
              </a:solidFill>
            </a:endParaRPr>
          </a:p>
          <a:p>
            <a:r>
              <a:rPr lang="en-AU" sz="4400" b="1" dirty="0">
                <a:solidFill>
                  <a:schemeClr val="accent1">
                    <a:lumMod val="50000"/>
                  </a:schemeClr>
                </a:solidFill>
              </a:rPr>
              <a:t> </a:t>
            </a:r>
            <a:r>
              <a:rPr lang="en-AU" sz="3200" b="1" dirty="0">
                <a:solidFill>
                  <a:schemeClr val="accent1">
                    <a:lumMod val="50000"/>
                  </a:schemeClr>
                </a:solidFill>
              </a:rPr>
              <a:t>descriptions of research procedures </a:t>
            </a:r>
          </a:p>
          <a:p>
            <a:pPr marL="0" indent="0">
              <a:buNone/>
            </a:pPr>
            <a:r>
              <a:rPr lang="en-AU" sz="2800" dirty="0">
                <a:solidFill>
                  <a:schemeClr val="accent1">
                    <a:lumMod val="50000"/>
                  </a:schemeClr>
                </a:solidFill>
              </a:rPr>
              <a:t>e.g. </a:t>
            </a:r>
            <a:r>
              <a:rPr lang="en-AU" sz="2800" i="1" dirty="0">
                <a:solidFill>
                  <a:schemeClr val="accent1">
                    <a:lumMod val="50000"/>
                  </a:schemeClr>
                </a:solidFill>
              </a:rPr>
              <a:t>A survey </a:t>
            </a:r>
            <a:r>
              <a:rPr lang="en-AU" sz="2800" b="1" i="1" dirty="0">
                <a:solidFill>
                  <a:srgbClr val="FF0000"/>
                </a:solidFill>
              </a:rPr>
              <a:t>was</a:t>
            </a:r>
            <a:r>
              <a:rPr lang="en-AU" sz="2800" i="1" dirty="0">
                <a:solidFill>
                  <a:schemeClr val="accent1">
                    <a:lumMod val="50000"/>
                  </a:schemeClr>
                </a:solidFill>
              </a:rPr>
              <a:t> conducted to gather feedback on students’ views of online learning.</a:t>
            </a:r>
          </a:p>
          <a:p>
            <a:pPr marL="0" indent="0">
              <a:buNone/>
            </a:pPr>
            <a:endParaRPr lang="en-AU" sz="3200" b="1" dirty="0">
              <a:solidFill>
                <a:schemeClr val="accent1">
                  <a:lumMod val="50000"/>
                </a:schemeClr>
              </a:solidFill>
            </a:endParaRPr>
          </a:p>
        </p:txBody>
      </p:sp>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p:txBody>
          <a:bodyPr/>
          <a:lstStyle/>
          <a:p>
            <a:r>
              <a:rPr lang="en-US" dirty="0"/>
              <a:t>UTS HELPS</a:t>
            </a:r>
          </a:p>
        </p:txBody>
      </p:sp>
    </p:spTree>
    <p:extLst>
      <p:ext uri="{BB962C8B-B14F-4D97-AF65-F5344CB8AC3E}">
        <p14:creationId xmlns:p14="http://schemas.microsoft.com/office/powerpoint/2010/main" val="2529793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73212-569A-1543-BA56-DED4E98330D2}"/>
              </a:ext>
            </a:extLst>
          </p:cNvPr>
          <p:cNvSpPr>
            <a:spLocks noGrp="1"/>
          </p:cNvSpPr>
          <p:nvPr>
            <p:ph type="title"/>
          </p:nvPr>
        </p:nvSpPr>
        <p:spPr>
          <a:xfrm>
            <a:off x="1023639" y="411375"/>
            <a:ext cx="10326658" cy="1000685"/>
          </a:xfrm>
        </p:spPr>
        <p:txBody>
          <a:bodyPr/>
          <a:lstStyle/>
          <a:p>
            <a:pPr algn="ctr"/>
            <a:r>
              <a:rPr lang="en-AU" sz="4000" b="1" dirty="0">
                <a:solidFill>
                  <a:schemeClr val="accent6"/>
                </a:solidFill>
              </a:rPr>
              <a:t>Activity: choose the correct verb tense</a:t>
            </a:r>
          </a:p>
        </p:txBody>
      </p:sp>
      <p:sp>
        <p:nvSpPr>
          <p:cNvPr id="3" name="Text Placeholder 2">
            <a:extLst>
              <a:ext uri="{FF2B5EF4-FFF2-40B4-BE49-F238E27FC236}">
                <a16:creationId xmlns:a16="http://schemas.microsoft.com/office/drawing/2014/main" id="{D2855245-1FA8-D649-B7E0-6CC57632D902}"/>
              </a:ext>
            </a:extLst>
          </p:cNvPr>
          <p:cNvSpPr>
            <a:spLocks noGrp="1"/>
          </p:cNvSpPr>
          <p:nvPr>
            <p:ph type="body" idx="12"/>
          </p:nvPr>
        </p:nvSpPr>
        <p:spPr>
          <a:xfrm>
            <a:off x="515731" y="1710193"/>
            <a:ext cx="11342473" cy="4253880"/>
          </a:xfrm>
          <a:solidFill>
            <a:schemeClr val="accent1"/>
          </a:solidFill>
        </p:spPr>
        <p:txBody>
          <a:bodyPr/>
          <a:lstStyle/>
          <a:p>
            <a:pPr marL="0" indent="0">
              <a:buNone/>
            </a:pPr>
            <a:r>
              <a:rPr lang="en-AU" sz="2600" b="1" i="1" dirty="0">
                <a:solidFill>
                  <a:schemeClr val="bg1"/>
                </a:solidFill>
              </a:rPr>
              <a:t>1. The liquid </a:t>
            </a:r>
            <a:r>
              <a:rPr lang="en-AU" sz="2600" b="1" i="1" dirty="0">
                <a:solidFill>
                  <a:schemeClr val="accent2">
                    <a:lumMod val="60000"/>
                    <a:lumOff val="40000"/>
                  </a:schemeClr>
                </a:solidFill>
              </a:rPr>
              <a:t>is / was </a:t>
            </a:r>
            <a:r>
              <a:rPr lang="en-AU" sz="2600" b="1" i="1" dirty="0">
                <a:solidFill>
                  <a:schemeClr val="bg1"/>
                </a:solidFill>
              </a:rPr>
              <a:t>heated to 100 degrees </a:t>
            </a:r>
            <a:r>
              <a:rPr lang="en-AU" sz="2600" b="1" i="1" dirty="0" err="1">
                <a:solidFill>
                  <a:schemeClr val="bg1"/>
                </a:solidFill>
              </a:rPr>
              <a:t>celsius</a:t>
            </a:r>
            <a:r>
              <a:rPr lang="en-AU" sz="2600" b="1" i="1" dirty="0">
                <a:solidFill>
                  <a:schemeClr val="bg1"/>
                </a:solidFill>
              </a:rPr>
              <a:t>.</a:t>
            </a:r>
          </a:p>
          <a:p>
            <a:pPr marL="0" indent="0">
              <a:buNone/>
            </a:pPr>
            <a:endParaRPr lang="en-AU" b="1" i="1" dirty="0">
              <a:solidFill>
                <a:schemeClr val="bg1"/>
              </a:solidFill>
            </a:endParaRPr>
          </a:p>
          <a:p>
            <a:pPr marL="0" indent="0">
              <a:buNone/>
            </a:pPr>
            <a:r>
              <a:rPr lang="en-AU" sz="2600" b="1" i="1" dirty="0">
                <a:solidFill>
                  <a:schemeClr val="bg1"/>
                </a:solidFill>
              </a:rPr>
              <a:t>2. Social media </a:t>
            </a:r>
            <a:r>
              <a:rPr lang="en-AU" sz="2600" b="1" i="1" dirty="0">
                <a:solidFill>
                  <a:schemeClr val="accent2">
                    <a:lumMod val="60000"/>
                    <a:lumOff val="40000"/>
                  </a:schemeClr>
                </a:solidFill>
              </a:rPr>
              <a:t>was / is </a:t>
            </a:r>
            <a:r>
              <a:rPr lang="en-AU" sz="2600" b="1" i="1" dirty="0">
                <a:solidFill>
                  <a:schemeClr val="bg1"/>
                </a:solidFill>
              </a:rPr>
              <a:t>essential to business success.</a:t>
            </a:r>
          </a:p>
          <a:p>
            <a:pPr marL="0" indent="0">
              <a:buNone/>
            </a:pPr>
            <a:endParaRPr lang="en-AU" b="1" i="1" dirty="0">
              <a:solidFill>
                <a:schemeClr val="bg1"/>
              </a:solidFill>
            </a:endParaRPr>
          </a:p>
          <a:p>
            <a:pPr marL="0" indent="0">
              <a:buNone/>
            </a:pPr>
            <a:r>
              <a:rPr lang="en-AU" sz="2600" b="1" i="1" dirty="0">
                <a:solidFill>
                  <a:schemeClr val="bg1"/>
                </a:solidFill>
              </a:rPr>
              <a:t>3. Smith (2020) </a:t>
            </a:r>
            <a:r>
              <a:rPr lang="en-AU" sz="2600" b="1" i="1" dirty="0">
                <a:solidFill>
                  <a:schemeClr val="accent2">
                    <a:lumMod val="60000"/>
                    <a:lumOff val="40000"/>
                  </a:schemeClr>
                </a:solidFill>
              </a:rPr>
              <a:t>states / stated </a:t>
            </a:r>
            <a:r>
              <a:rPr lang="en-AU" sz="2600" b="1" i="1" dirty="0">
                <a:solidFill>
                  <a:schemeClr val="bg1"/>
                </a:solidFill>
              </a:rPr>
              <a:t>that students with good organisational skills are less stressed.</a:t>
            </a:r>
          </a:p>
          <a:p>
            <a:pPr marL="0" indent="0">
              <a:buNone/>
            </a:pPr>
            <a:endParaRPr lang="en-AU" b="1" i="1" dirty="0">
              <a:solidFill>
                <a:schemeClr val="bg1"/>
              </a:solidFill>
            </a:endParaRPr>
          </a:p>
          <a:p>
            <a:pPr marL="0" indent="0">
              <a:buNone/>
            </a:pPr>
            <a:r>
              <a:rPr lang="en-AU" sz="2600" b="1" i="1" dirty="0">
                <a:solidFill>
                  <a:schemeClr val="bg1"/>
                </a:solidFill>
              </a:rPr>
              <a:t>4. Google</a:t>
            </a:r>
            <a:r>
              <a:rPr lang="en-AU" sz="2600" b="1" i="1" dirty="0">
                <a:solidFill>
                  <a:schemeClr val="accent2">
                    <a:lumMod val="60000"/>
                    <a:lumOff val="40000"/>
                  </a:schemeClr>
                </a:solidFill>
              </a:rPr>
              <a:t> is not / was not </a:t>
            </a:r>
            <a:r>
              <a:rPr lang="en-AU" sz="2600" b="1" i="1" dirty="0">
                <a:solidFill>
                  <a:schemeClr val="bg1"/>
                </a:solidFill>
              </a:rPr>
              <a:t>initially the most popular search engine.</a:t>
            </a:r>
            <a:endParaRPr lang="en-AU" dirty="0">
              <a:solidFill>
                <a:schemeClr val="bg1"/>
              </a:solidFill>
            </a:endParaRPr>
          </a:p>
          <a:p>
            <a:pPr marL="0" indent="0">
              <a:buNone/>
            </a:pPr>
            <a:endParaRPr lang="en-AU" dirty="0">
              <a:solidFill>
                <a:schemeClr val="bg1"/>
              </a:solidFill>
            </a:endParaRPr>
          </a:p>
          <a:p>
            <a:pPr marL="0" indent="0">
              <a:buNone/>
            </a:pPr>
            <a:endParaRPr lang="en-AU" dirty="0">
              <a:solidFill>
                <a:schemeClr val="bg1"/>
              </a:solidFill>
            </a:endParaRPr>
          </a:p>
          <a:p>
            <a:pPr marL="0" indent="0">
              <a:buNone/>
            </a:pPr>
            <a:endParaRPr lang="en-AU" dirty="0">
              <a:solidFill>
                <a:schemeClr val="bg1"/>
              </a:solidFill>
            </a:endParaRPr>
          </a:p>
          <a:p>
            <a:pPr marL="0" indent="0">
              <a:buNone/>
            </a:pPr>
            <a:r>
              <a:rPr lang="en-AU" dirty="0">
                <a:solidFill>
                  <a:schemeClr val="bg1"/>
                </a:solidFill>
              </a:rPr>
              <a:t> </a:t>
            </a:r>
          </a:p>
        </p:txBody>
      </p:sp>
    </p:spTree>
    <p:extLst>
      <p:ext uri="{BB962C8B-B14F-4D97-AF65-F5344CB8AC3E}">
        <p14:creationId xmlns:p14="http://schemas.microsoft.com/office/powerpoint/2010/main" val="23661460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73212-569A-1543-BA56-DED4E98330D2}"/>
              </a:ext>
            </a:extLst>
          </p:cNvPr>
          <p:cNvSpPr>
            <a:spLocks noGrp="1"/>
          </p:cNvSpPr>
          <p:nvPr>
            <p:ph type="title"/>
          </p:nvPr>
        </p:nvSpPr>
        <p:spPr>
          <a:xfrm>
            <a:off x="1023639" y="411375"/>
            <a:ext cx="10326658" cy="1000685"/>
          </a:xfrm>
        </p:spPr>
        <p:txBody>
          <a:bodyPr/>
          <a:lstStyle/>
          <a:p>
            <a:pPr algn="ctr"/>
            <a:r>
              <a:rPr lang="en-AU" sz="4000" b="1" dirty="0">
                <a:solidFill>
                  <a:schemeClr val="accent6"/>
                </a:solidFill>
              </a:rPr>
              <a:t>ANSWERS</a:t>
            </a:r>
          </a:p>
        </p:txBody>
      </p:sp>
      <p:sp>
        <p:nvSpPr>
          <p:cNvPr id="3" name="Text Placeholder 2">
            <a:extLst>
              <a:ext uri="{FF2B5EF4-FFF2-40B4-BE49-F238E27FC236}">
                <a16:creationId xmlns:a16="http://schemas.microsoft.com/office/drawing/2014/main" id="{D2855245-1FA8-D649-B7E0-6CC57632D902}"/>
              </a:ext>
            </a:extLst>
          </p:cNvPr>
          <p:cNvSpPr>
            <a:spLocks noGrp="1"/>
          </p:cNvSpPr>
          <p:nvPr>
            <p:ph type="body" idx="12"/>
          </p:nvPr>
        </p:nvSpPr>
        <p:spPr>
          <a:xfrm>
            <a:off x="515731" y="1710193"/>
            <a:ext cx="11342473" cy="4253880"/>
          </a:xfrm>
          <a:solidFill>
            <a:schemeClr val="accent1"/>
          </a:solidFill>
        </p:spPr>
        <p:txBody>
          <a:bodyPr/>
          <a:lstStyle/>
          <a:p>
            <a:pPr marL="0" indent="0">
              <a:buNone/>
            </a:pPr>
            <a:r>
              <a:rPr lang="en-AU" sz="2600" b="1" i="1" dirty="0">
                <a:solidFill>
                  <a:schemeClr val="bg1"/>
                </a:solidFill>
              </a:rPr>
              <a:t>1. The liquid </a:t>
            </a:r>
            <a:r>
              <a:rPr lang="en-AU" sz="2600" b="1" i="1" dirty="0">
                <a:solidFill>
                  <a:schemeClr val="accent2">
                    <a:lumMod val="60000"/>
                    <a:lumOff val="40000"/>
                  </a:schemeClr>
                </a:solidFill>
              </a:rPr>
              <a:t>was </a:t>
            </a:r>
            <a:r>
              <a:rPr lang="en-AU" sz="2600" b="1" i="1" dirty="0">
                <a:solidFill>
                  <a:schemeClr val="bg1"/>
                </a:solidFill>
              </a:rPr>
              <a:t>heated to 100 degrees </a:t>
            </a:r>
            <a:r>
              <a:rPr lang="en-AU" sz="2600" b="1" i="1" dirty="0" err="1">
                <a:solidFill>
                  <a:schemeClr val="bg1"/>
                </a:solidFill>
              </a:rPr>
              <a:t>celsius</a:t>
            </a:r>
            <a:r>
              <a:rPr lang="en-AU" sz="2600" b="1" i="1" dirty="0">
                <a:solidFill>
                  <a:schemeClr val="bg1"/>
                </a:solidFill>
              </a:rPr>
              <a:t>.   </a:t>
            </a:r>
            <a:r>
              <a:rPr lang="en-AU" sz="2600" b="1" dirty="0">
                <a:solidFill>
                  <a:schemeClr val="bg1"/>
                </a:solidFill>
              </a:rPr>
              <a:t> – </a:t>
            </a:r>
            <a:r>
              <a:rPr lang="en-AU" sz="2600" b="1" dirty="0">
                <a:solidFill>
                  <a:schemeClr val="accent6"/>
                </a:solidFill>
              </a:rPr>
              <a:t>a procedure </a:t>
            </a:r>
            <a:endParaRPr lang="en-AU" sz="2600" b="1" i="1" dirty="0">
              <a:solidFill>
                <a:schemeClr val="bg1"/>
              </a:solidFill>
            </a:endParaRPr>
          </a:p>
          <a:p>
            <a:pPr marL="0" indent="0">
              <a:buNone/>
            </a:pPr>
            <a:endParaRPr lang="en-AU" b="1" i="1" dirty="0">
              <a:solidFill>
                <a:schemeClr val="bg1"/>
              </a:solidFill>
            </a:endParaRPr>
          </a:p>
          <a:p>
            <a:pPr marL="0" indent="0">
              <a:buNone/>
            </a:pPr>
            <a:r>
              <a:rPr lang="en-AU" sz="2600" b="1" i="1" dirty="0">
                <a:solidFill>
                  <a:schemeClr val="bg1"/>
                </a:solidFill>
              </a:rPr>
              <a:t>2. Social media </a:t>
            </a:r>
            <a:r>
              <a:rPr lang="en-AU" sz="2600" b="1" i="1" dirty="0">
                <a:solidFill>
                  <a:schemeClr val="accent2">
                    <a:lumMod val="60000"/>
                    <a:lumOff val="40000"/>
                  </a:schemeClr>
                </a:solidFill>
              </a:rPr>
              <a:t>is </a:t>
            </a:r>
            <a:r>
              <a:rPr lang="en-AU" sz="2600" b="1" i="1" dirty="0">
                <a:solidFill>
                  <a:schemeClr val="bg1"/>
                </a:solidFill>
              </a:rPr>
              <a:t>essential to business success.   </a:t>
            </a:r>
            <a:r>
              <a:rPr lang="en-AU" sz="2600" b="1" dirty="0">
                <a:solidFill>
                  <a:schemeClr val="bg1"/>
                </a:solidFill>
              </a:rPr>
              <a:t>– </a:t>
            </a:r>
            <a:r>
              <a:rPr lang="en-AU" sz="2600" b="1" dirty="0">
                <a:solidFill>
                  <a:schemeClr val="accent6"/>
                </a:solidFill>
              </a:rPr>
              <a:t>a general idea</a:t>
            </a:r>
            <a:endParaRPr lang="en-AU" sz="2600" b="1" i="1" dirty="0">
              <a:solidFill>
                <a:schemeClr val="bg1"/>
              </a:solidFill>
            </a:endParaRPr>
          </a:p>
          <a:p>
            <a:pPr marL="0" indent="0">
              <a:buNone/>
            </a:pPr>
            <a:endParaRPr lang="en-AU" b="1" i="1" dirty="0">
              <a:solidFill>
                <a:schemeClr val="bg1"/>
              </a:solidFill>
            </a:endParaRPr>
          </a:p>
          <a:p>
            <a:pPr marL="0" indent="0">
              <a:buNone/>
            </a:pPr>
            <a:r>
              <a:rPr lang="en-AU" sz="2600" b="1" i="1" dirty="0">
                <a:solidFill>
                  <a:schemeClr val="bg1"/>
                </a:solidFill>
              </a:rPr>
              <a:t>3. Smith (2020) </a:t>
            </a:r>
            <a:r>
              <a:rPr lang="en-AU" sz="2600" b="1" i="1" dirty="0">
                <a:solidFill>
                  <a:schemeClr val="accent2">
                    <a:lumMod val="60000"/>
                    <a:lumOff val="40000"/>
                  </a:schemeClr>
                </a:solidFill>
              </a:rPr>
              <a:t>states </a:t>
            </a:r>
            <a:r>
              <a:rPr lang="en-AU" sz="2600" b="1" i="1" dirty="0">
                <a:solidFill>
                  <a:schemeClr val="bg1"/>
                </a:solidFill>
              </a:rPr>
              <a:t>that students with good organisational skills are less stressed.    </a:t>
            </a:r>
            <a:r>
              <a:rPr lang="en-AU" sz="2600" b="1" dirty="0">
                <a:solidFill>
                  <a:schemeClr val="bg1"/>
                </a:solidFill>
              </a:rPr>
              <a:t>– </a:t>
            </a:r>
            <a:r>
              <a:rPr lang="en-AU" sz="2600" b="1" dirty="0">
                <a:solidFill>
                  <a:schemeClr val="accent6"/>
                </a:solidFill>
              </a:rPr>
              <a:t>reference to literature</a:t>
            </a:r>
          </a:p>
          <a:p>
            <a:pPr marL="0" indent="0">
              <a:buNone/>
            </a:pPr>
            <a:endParaRPr lang="en-AU" b="1" i="1" dirty="0">
              <a:solidFill>
                <a:schemeClr val="bg1"/>
              </a:solidFill>
            </a:endParaRPr>
          </a:p>
          <a:p>
            <a:pPr marL="0" indent="0">
              <a:buNone/>
            </a:pPr>
            <a:r>
              <a:rPr lang="en-AU" sz="2600" b="1" i="1" dirty="0">
                <a:solidFill>
                  <a:schemeClr val="bg1"/>
                </a:solidFill>
              </a:rPr>
              <a:t>4. Google </a:t>
            </a:r>
            <a:r>
              <a:rPr lang="en-AU" sz="2600" b="1" i="1" dirty="0">
                <a:solidFill>
                  <a:schemeClr val="accent2">
                    <a:lumMod val="60000"/>
                    <a:lumOff val="40000"/>
                  </a:schemeClr>
                </a:solidFill>
              </a:rPr>
              <a:t>was </a:t>
            </a:r>
            <a:r>
              <a:rPr lang="en-AU" sz="2600" b="1" i="1" dirty="0">
                <a:solidFill>
                  <a:schemeClr val="bg1"/>
                </a:solidFill>
              </a:rPr>
              <a:t>not initially the most popular search engine.   </a:t>
            </a:r>
            <a:r>
              <a:rPr lang="en-AU" sz="2600" b="1" dirty="0">
                <a:solidFill>
                  <a:schemeClr val="bg1"/>
                </a:solidFill>
              </a:rPr>
              <a:t>– </a:t>
            </a:r>
            <a:r>
              <a:rPr lang="en-AU" sz="2600" b="1" dirty="0">
                <a:solidFill>
                  <a:schemeClr val="accent6"/>
                </a:solidFill>
              </a:rPr>
              <a:t>historical event</a:t>
            </a:r>
          </a:p>
          <a:p>
            <a:pPr marL="0" indent="0">
              <a:buNone/>
            </a:pPr>
            <a:endParaRPr lang="en-AU" dirty="0">
              <a:solidFill>
                <a:schemeClr val="bg1"/>
              </a:solidFill>
            </a:endParaRPr>
          </a:p>
          <a:p>
            <a:pPr marL="0" indent="0">
              <a:buNone/>
            </a:pPr>
            <a:endParaRPr lang="en-AU" dirty="0">
              <a:solidFill>
                <a:schemeClr val="bg1"/>
              </a:solidFill>
            </a:endParaRPr>
          </a:p>
          <a:p>
            <a:pPr marL="0" indent="0">
              <a:buNone/>
            </a:pPr>
            <a:endParaRPr lang="en-AU" dirty="0">
              <a:solidFill>
                <a:schemeClr val="bg1"/>
              </a:solidFill>
            </a:endParaRPr>
          </a:p>
          <a:p>
            <a:pPr marL="0" indent="0">
              <a:buNone/>
            </a:pPr>
            <a:endParaRPr lang="en-AU" dirty="0">
              <a:solidFill>
                <a:schemeClr val="bg1"/>
              </a:solidFill>
            </a:endParaRPr>
          </a:p>
          <a:p>
            <a:pPr marL="0" indent="0">
              <a:buNone/>
            </a:pPr>
            <a:r>
              <a:rPr lang="en-AU" dirty="0">
                <a:solidFill>
                  <a:schemeClr val="bg1"/>
                </a:solidFill>
              </a:rPr>
              <a:t> </a:t>
            </a:r>
          </a:p>
        </p:txBody>
      </p:sp>
    </p:spTree>
    <p:extLst>
      <p:ext uri="{BB962C8B-B14F-4D97-AF65-F5344CB8AC3E}">
        <p14:creationId xmlns:p14="http://schemas.microsoft.com/office/powerpoint/2010/main" val="993587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Content Placeholder 2"/>
          <p:cNvSpPr>
            <a:spLocks noGrp="1"/>
          </p:cNvSpPr>
          <p:nvPr>
            <p:ph idx="4294967295"/>
          </p:nvPr>
        </p:nvSpPr>
        <p:spPr>
          <a:xfrm>
            <a:off x="606682" y="518100"/>
            <a:ext cx="11233150" cy="963613"/>
          </a:xfrm>
        </p:spPr>
        <p:txBody>
          <a:bodyPr/>
          <a:lstStyle/>
          <a:p>
            <a:pPr algn="ctr"/>
            <a:r>
              <a:rPr lang="en-AU" sz="4400" b="1" dirty="0">
                <a:solidFill>
                  <a:schemeClr val="accent1">
                    <a:lumMod val="50000"/>
                  </a:schemeClr>
                </a:solidFill>
                <a:cs typeface="Calibri" pitchFamily="34" charset="0"/>
              </a:rPr>
              <a:t>Tips for proofreading</a:t>
            </a:r>
            <a:endParaRPr lang="en-US" sz="4400" b="1" dirty="0">
              <a:solidFill>
                <a:schemeClr val="accent1">
                  <a:lumMod val="50000"/>
                </a:schemeClr>
              </a:solidFill>
            </a:endParaRPr>
          </a:p>
          <a:p>
            <a:pPr algn="ctr"/>
            <a:endParaRPr lang="en-AU" sz="5333" b="1" dirty="0">
              <a:latin typeface="Calibri" pitchFamily="34" charset="0"/>
              <a:cs typeface="Calibri" pitchFamily="34" charset="0"/>
            </a:endParaRPr>
          </a:p>
          <a:p>
            <a:r>
              <a:rPr lang="en-AU" sz="1600" b="1" dirty="0">
                <a:latin typeface="Calibri" pitchFamily="34" charset="0"/>
                <a:cs typeface="Calibri" pitchFamily="34" charset="0"/>
              </a:rPr>
              <a:t> </a:t>
            </a:r>
            <a:endParaRPr lang="en-AU" sz="2667" dirty="0">
              <a:latin typeface="Calibri" pitchFamily="34" charset="0"/>
              <a:cs typeface="Calibri" pitchFamily="34" charset="0"/>
            </a:endParaRPr>
          </a:p>
        </p:txBody>
      </p:sp>
      <p:sp useBgFill="1">
        <p:nvSpPr>
          <p:cNvPr id="5" name="Content Placeholder 2"/>
          <p:cNvSpPr txBox="1">
            <a:spLocks/>
          </p:cNvSpPr>
          <p:nvPr/>
        </p:nvSpPr>
        <p:spPr>
          <a:xfrm>
            <a:off x="857175" y="1911065"/>
            <a:ext cx="10461614" cy="1536470"/>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pitchFamily="-109" charset="-128"/>
                <a:cs typeface="ＭＳ Ｐゴシック" pitchFamily="-109"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pitchFamily="-109"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pitchFamily="-109"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109"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109"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buFont typeface="Arial" charset="0"/>
              <a:buNone/>
            </a:pPr>
            <a:r>
              <a:rPr lang="en-US" sz="3600" dirty="0">
                <a:solidFill>
                  <a:schemeClr val="accent1">
                    <a:lumMod val="50000"/>
                  </a:schemeClr>
                </a:solidFill>
              </a:rPr>
              <a:t>1. Allow at least 24 hours between drafting and 	proofreading.</a:t>
            </a:r>
            <a:endParaRPr lang="en-AU" sz="4267" dirty="0">
              <a:latin typeface="+mj-lt"/>
            </a:endParaRPr>
          </a:p>
        </p:txBody>
      </p:sp>
      <p:sp useBgFill="1">
        <p:nvSpPr>
          <p:cNvPr id="6" name="Content Placeholder 2"/>
          <p:cNvSpPr txBox="1">
            <a:spLocks/>
          </p:cNvSpPr>
          <p:nvPr/>
        </p:nvSpPr>
        <p:spPr>
          <a:xfrm>
            <a:off x="857175" y="3768698"/>
            <a:ext cx="10461614" cy="1536470"/>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pitchFamily="-109" charset="-128"/>
                <a:cs typeface="ＭＳ Ｐゴシック" pitchFamily="-109"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pitchFamily="-109"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pitchFamily="-109"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109"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109"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buFont typeface="Arial" charset="0"/>
              <a:buNone/>
            </a:pPr>
            <a:r>
              <a:rPr lang="en-US" sz="3600" dirty="0">
                <a:solidFill>
                  <a:schemeClr val="accent1">
                    <a:lumMod val="50000"/>
                  </a:schemeClr>
                </a:solidFill>
              </a:rPr>
              <a:t>2. Read your work out loud.</a:t>
            </a:r>
            <a:endParaRPr lang="en-AU" sz="4267" dirty="0">
              <a:latin typeface="+mj-lt"/>
            </a:endParaRPr>
          </a:p>
        </p:txBody>
      </p:sp>
      <p:sp>
        <p:nvSpPr>
          <p:cNvPr id="7" name="Footer Placeholder 4">
            <a:extLst>
              <a:ext uri="{FF2B5EF4-FFF2-40B4-BE49-F238E27FC236}">
                <a16:creationId xmlns:a16="http://schemas.microsoft.com/office/drawing/2014/main" id="{25A30505-3675-394D-B797-BC695DF85ECB}"/>
              </a:ext>
            </a:extLst>
          </p:cNvPr>
          <p:cNvSpPr>
            <a:spLocks noGrp="1"/>
          </p:cNvSpPr>
          <p:nvPr>
            <p:ph type="ftr" sz="quarter" idx="11"/>
          </p:nvPr>
        </p:nvSpPr>
        <p:spPr>
          <a:xfrm>
            <a:off x="6363093" y="6255097"/>
            <a:ext cx="5402187" cy="365125"/>
          </a:xfrm>
        </p:spPr>
        <p:txBody>
          <a:bodyPr/>
          <a:lstStyle/>
          <a:p>
            <a:r>
              <a:rPr lang="en-US" dirty="0"/>
              <a:t>UTS HELPS</a:t>
            </a:r>
          </a:p>
        </p:txBody>
      </p:sp>
    </p:spTree>
    <p:extLst>
      <p:ext uri="{BB962C8B-B14F-4D97-AF65-F5344CB8AC3E}">
        <p14:creationId xmlns:p14="http://schemas.microsoft.com/office/powerpoint/2010/main" val="1009082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92443" y="2117381"/>
            <a:ext cx="10058400" cy="2025650"/>
          </a:xfrm>
        </p:spPr>
        <p:txBody>
          <a:bodyPr/>
          <a:lstStyle/>
          <a:p>
            <a:endParaRPr lang="en-AU" dirty="0"/>
          </a:p>
          <a:p>
            <a:endParaRPr lang="en-AU" dirty="0"/>
          </a:p>
          <a:p>
            <a:pPr algn="ctr"/>
            <a:r>
              <a:rPr lang="en-AU" sz="8000" b="1" dirty="0">
                <a:solidFill>
                  <a:schemeClr val="bg1"/>
                </a:solidFill>
              </a:rPr>
              <a:t>Questions?</a:t>
            </a:r>
          </a:p>
        </p:txBody>
      </p:sp>
    </p:spTree>
    <p:extLst>
      <p:ext uri="{BB962C8B-B14F-4D97-AF65-F5344CB8AC3E}">
        <p14:creationId xmlns:p14="http://schemas.microsoft.com/office/powerpoint/2010/main" val="16573317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78E0F-CC51-1D4D-A1E9-D61F556F79B8}"/>
              </a:ext>
            </a:extLst>
          </p:cNvPr>
          <p:cNvSpPr>
            <a:spLocks noGrp="1"/>
          </p:cNvSpPr>
          <p:nvPr>
            <p:ph type="ctrTitle"/>
          </p:nvPr>
        </p:nvSpPr>
        <p:spPr>
          <a:xfrm>
            <a:off x="6781518" y="2029436"/>
            <a:ext cx="3870006" cy="750585"/>
          </a:xfrm>
        </p:spPr>
        <p:txBody>
          <a:bodyPr/>
          <a:lstStyle/>
          <a:p>
            <a:r>
              <a:rPr lang="en-US" sz="4800" dirty="0"/>
              <a:t>UTS HELPS</a:t>
            </a:r>
          </a:p>
        </p:txBody>
      </p:sp>
      <p:sp>
        <p:nvSpPr>
          <p:cNvPr id="3" name="Subtitle 2">
            <a:extLst>
              <a:ext uri="{FF2B5EF4-FFF2-40B4-BE49-F238E27FC236}">
                <a16:creationId xmlns:a16="http://schemas.microsoft.com/office/drawing/2014/main" id="{260E0EF8-701F-F941-B8C7-65189F0BA3C1}"/>
              </a:ext>
            </a:extLst>
          </p:cNvPr>
          <p:cNvSpPr>
            <a:spLocks noGrp="1"/>
          </p:cNvSpPr>
          <p:nvPr>
            <p:ph type="subTitle" idx="1"/>
          </p:nvPr>
        </p:nvSpPr>
        <p:spPr>
          <a:xfrm>
            <a:off x="6203092" y="3064226"/>
            <a:ext cx="5666910" cy="1927904"/>
          </a:xfrm>
        </p:spPr>
        <p:txBody>
          <a:bodyPr/>
          <a:lstStyle/>
          <a:p>
            <a:pPr defTabSz="609585" fontAlgn="base">
              <a:lnSpc>
                <a:spcPct val="100000"/>
              </a:lnSpc>
              <a:spcBef>
                <a:spcPct val="0"/>
              </a:spcBef>
              <a:spcAft>
                <a:spcPct val="0"/>
              </a:spcAft>
            </a:pPr>
            <a:r>
              <a:rPr lang="en-US" sz="3800" b="1" dirty="0">
                <a:latin typeface="Calibri"/>
                <a:ea typeface="ＭＳ Ｐゴシック" charset="0"/>
                <a:cs typeface="Calibri"/>
                <a:sym typeface="Wingdings"/>
              </a:rPr>
              <a:t></a:t>
            </a:r>
            <a:r>
              <a:rPr lang="en-US" sz="3800" dirty="0">
                <a:latin typeface="Calibri"/>
                <a:ea typeface="ＭＳ Ｐゴシック" charset="0"/>
                <a:cs typeface="Calibri"/>
              </a:rPr>
              <a:t>  </a:t>
            </a:r>
            <a:r>
              <a:rPr lang="en-US" sz="3800" b="1" dirty="0">
                <a:latin typeface="Calibri"/>
                <a:ea typeface="ＭＳ Ｐゴシック" charset="0"/>
                <a:cs typeface="Calibri"/>
              </a:rPr>
              <a:t>9514 9733</a:t>
            </a:r>
          </a:p>
          <a:p>
            <a:pPr defTabSz="609585" fontAlgn="base">
              <a:lnSpc>
                <a:spcPct val="100000"/>
              </a:lnSpc>
              <a:spcBef>
                <a:spcPct val="0"/>
              </a:spcBef>
              <a:spcAft>
                <a:spcPct val="0"/>
              </a:spcAft>
            </a:pPr>
            <a:r>
              <a:rPr lang="en-US" sz="3800" b="1" dirty="0">
                <a:latin typeface="Calibri"/>
                <a:ea typeface="ＭＳ Ｐゴシック" charset="0"/>
                <a:cs typeface="Calibri"/>
                <a:sym typeface="Wingdings"/>
              </a:rPr>
              <a:t> </a:t>
            </a:r>
            <a:r>
              <a:rPr lang="en-US" sz="3800" dirty="0">
                <a:latin typeface="Calibri"/>
                <a:ea typeface="ＭＳ Ｐゴシック" charset="0"/>
                <a:cs typeface="Calibri"/>
                <a:sym typeface="Wingdings"/>
              </a:rPr>
              <a:t>  </a:t>
            </a:r>
            <a:r>
              <a:rPr lang="en-US" sz="3800" b="1" dirty="0">
                <a:latin typeface="Calibri"/>
                <a:ea typeface="ＭＳ Ｐゴシック" charset="0"/>
                <a:cs typeface="Calibri"/>
              </a:rPr>
              <a:t>helps@uts.edu.au</a:t>
            </a:r>
            <a:endParaRPr lang="en-AU" sz="3800" b="1" dirty="0">
              <a:latin typeface="Calibri"/>
              <a:ea typeface="ＭＳ Ｐゴシック" charset="0"/>
            </a:endParaRPr>
          </a:p>
          <a:p>
            <a:pPr defTabSz="609585" fontAlgn="base">
              <a:lnSpc>
                <a:spcPct val="100000"/>
              </a:lnSpc>
              <a:spcBef>
                <a:spcPct val="0"/>
              </a:spcBef>
              <a:spcAft>
                <a:spcPct val="0"/>
              </a:spcAft>
            </a:pPr>
            <a:r>
              <a:rPr lang="en-US" sz="3800" b="1" dirty="0">
                <a:latin typeface="Calibri"/>
                <a:ea typeface="ＭＳ Ｐゴシック" charset="0"/>
                <a:cs typeface="Calibri"/>
                <a:sym typeface="Wingdings"/>
              </a:rPr>
              <a:t></a:t>
            </a:r>
            <a:r>
              <a:rPr lang="en-US" sz="3800" dirty="0">
                <a:latin typeface="Calibri"/>
                <a:ea typeface="ＭＳ Ｐゴシック" charset="0"/>
                <a:cs typeface="Calibri"/>
                <a:sym typeface="Wingdings"/>
              </a:rPr>
              <a:t>  </a:t>
            </a:r>
            <a:r>
              <a:rPr lang="en-AU" sz="3800" b="1" dirty="0">
                <a:latin typeface="Calibri"/>
                <a:ea typeface="ＭＳ Ｐゴシック" charset="0"/>
              </a:rPr>
              <a:t>www.helps.uts.edu.au</a:t>
            </a:r>
            <a:endParaRPr lang="en-US" sz="3800" b="1" dirty="0">
              <a:latin typeface="Calibri"/>
              <a:ea typeface="ＭＳ Ｐゴシック" charset="0"/>
            </a:endParaRPr>
          </a:p>
          <a:p>
            <a:r>
              <a:rPr lang="en-AU" dirty="0"/>
              <a:t>.</a:t>
            </a:r>
          </a:p>
        </p:txBody>
      </p:sp>
    </p:spTree>
    <p:extLst>
      <p:ext uri="{BB962C8B-B14F-4D97-AF65-F5344CB8AC3E}">
        <p14:creationId xmlns:p14="http://schemas.microsoft.com/office/powerpoint/2010/main" val="25974337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3322" y="355204"/>
            <a:ext cx="10326658" cy="1000685"/>
          </a:xfrm>
        </p:spPr>
        <p:txBody>
          <a:bodyPr/>
          <a:lstStyle/>
          <a:p>
            <a:pPr algn="ctr"/>
            <a:r>
              <a:rPr lang="en-AU" b="1" dirty="0">
                <a:solidFill>
                  <a:schemeClr val="accent1">
                    <a:lumMod val="75000"/>
                  </a:schemeClr>
                </a:solidFill>
              </a:rPr>
              <a:t>The main reasons students make mistakes in academic writing</a:t>
            </a:r>
          </a:p>
        </p:txBody>
      </p:sp>
      <p:sp>
        <p:nvSpPr>
          <p:cNvPr id="3" name="Text Placeholder 2"/>
          <p:cNvSpPr>
            <a:spLocks noGrp="1"/>
          </p:cNvSpPr>
          <p:nvPr>
            <p:ph type="body" idx="12"/>
          </p:nvPr>
        </p:nvSpPr>
        <p:spPr>
          <a:xfrm>
            <a:off x="943322" y="2236572"/>
            <a:ext cx="10642126" cy="3744097"/>
          </a:xfrm>
        </p:spPr>
        <p:txBody>
          <a:bodyPr/>
          <a:lstStyle/>
          <a:p>
            <a:r>
              <a:rPr lang="en-AU" sz="2800" dirty="0">
                <a:solidFill>
                  <a:schemeClr val="accent1">
                    <a:lumMod val="75000"/>
                  </a:schemeClr>
                </a:solidFill>
              </a:rPr>
              <a:t>Unclear meaning from trying too hard to write in an academic style.</a:t>
            </a:r>
          </a:p>
          <a:p>
            <a:pPr marL="800100" lvl="1" indent="-342900">
              <a:buFontTx/>
              <a:buChar char="-"/>
            </a:pPr>
            <a:endParaRPr lang="en-AU" sz="3200" dirty="0">
              <a:solidFill>
                <a:schemeClr val="accent1">
                  <a:lumMod val="75000"/>
                </a:schemeClr>
              </a:solidFill>
            </a:endParaRPr>
          </a:p>
          <a:p>
            <a:r>
              <a:rPr lang="en-AU" sz="2800" dirty="0">
                <a:solidFill>
                  <a:schemeClr val="accent1">
                    <a:lumMod val="75000"/>
                  </a:schemeClr>
                </a:solidFill>
              </a:rPr>
              <a:t>Complex grammatical structures lead to errors with punctuation and sentence structure.</a:t>
            </a:r>
          </a:p>
          <a:p>
            <a:endParaRPr lang="en-AU" sz="3200" dirty="0">
              <a:solidFill>
                <a:schemeClr val="accent1">
                  <a:lumMod val="75000"/>
                </a:schemeClr>
              </a:solidFill>
            </a:endParaRPr>
          </a:p>
          <a:p>
            <a:r>
              <a:rPr lang="en-AU" sz="2800" dirty="0">
                <a:solidFill>
                  <a:schemeClr val="accent1">
                    <a:lumMod val="75000"/>
                  </a:schemeClr>
                </a:solidFill>
              </a:rPr>
              <a:t>Not enough time spent drafting and proofreading.</a:t>
            </a:r>
          </a:p>
          <a:p>
            <a:endParaRPr lang="en-AU" dirty="0"/>
          </a:p>
        </p:txBody>
      </p:sp>
      <p:sp>
        <p:nvSpPr>
          <p:cNvPr id="4" name="Footer Placeholder 4">
            <a:extLst>
              <a:ext uri="{FF2B5EF4-FFF2-40B4-BE49-F238E27FC236}">
                <a16:creationId xmlns:a16="http://schemas.microsoft.com/office/drawing/2014/main" id="{B8DF8B05-64D3-4EB5-A8D9-33F1D5909A18}"/>
              </a:ext>
            </a:extLst>
          </p:cNvPr>
          <p:cNvSpPr>
            <a:spLocks noGrp="1"/>
          </p:cNvSpPr>
          <p:nvPr>
            <p:ph type="ftr" sz="quarter" idx="11"/>
          </p:nvPr>
        </p:nvSpPr>
        <p:spPr>
          <a:xfrm>
            <a:off x="6363093" y="6255097"/>
            <a:ext cx="5402187" cy="365125"/>
          </a:xfrm>
        </p:spPr>
        <p:txBody>
          <a:bodyPr/>
          <a:lstStyle/>
          <a:p>
            <a:r>
              <a:rPr lang="en-US" dirty="0"/>
              <a:t>UTS HELPS</a:t>
            </a:r>
          </a:p>
        </p:txBody>
      </p:sp>
    </p:spTree>
    <p:extLst>
      <p:ext uri="{BB962C8B-B14F-4D97-AF65-F5344CB8AC3E}">
        <p14:creationId xmlns:p14="http://schemas.microsoft.com/office/powerpoint/2010/main" val="2627124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27854" y="608601"/>
            <a:ext cx="10326658" cy="1000685"/>
          </a:xfrm>
        </p:spPr>
        <p:txBody>
          <a:bodyPr/>
          <a:lstStyle/>
          <a:p>
            <a:pPr algn="ctr"/>
            <a:r>
              <a:rPr lang="en-US" sz="4400" b="1" dirty="0">
                <a:solidFill>
                  <a:schemeClr val="accent1">
                    <a:lumMod val="50000"/>
                  </a:schemeClr>
                </a:solidFill>
              </a:rPr>
              <a:t>Sentence types</a:t>
            </a:r>
          </a:p>
        </p:txBody>
      </p:sp>
      <p:sp>
        <p:nvSpPr>
          <p:cNvPr id="4" name="Slide Number Placeholder 3"/>
          <p:cNvSpPr>
            <a:spLocks noGrp="1"/>
          </p:cNvSpPr>
          <p:nvPr>
            <p:ph type="sldNum" sz="quarter" idx="4294967295"/>
          </p:nvPr>
        </p:nvSpPr>
        <p:spPr>
          <a:xfrm>
            <a:off x="9448800" y="6356350"/>
            <a:ext cx="2743200" cy="365125"/>
          </a:xfrm>
        </p:spPr>
        <p:txBody>
          <a:bodyPr/>
          <a:lstStyle/>
          <a:p>
            <a:fld id="{0A78BE1E-042B-D145-86C8-24C48664A28A}" type="slidenum">
              <a:rPr lang="en-US" smtClean="0"/>
              <a:pPr/>
              <a:t>5</a:t>
            </a:fld>
            <a:endParaRPr lang="en-US" dirty="0"/>
          </a:p>
        </p:txBody>
      </p:sp>
      <p:sp>
        <p:nvSpPr>
          <p:cNvPr id="6" name="Content Placeholder 2"/>
          <p:cNvSpPr>
            <a:spLocks noGrp="1"/>
          </p:cNvSpPr>
          <p:nvPr>
            <p:ph type="body" idx="12"/>
          </p:nvPr>
        </p:nvSpPr>
        <p:spPr>
          <a:xfrm>
            <a:off x="627853" y="1691945"/>
            <a:ext cx="11308773" cy="4081404"/>
          </a:xfrm>
        </p:spPr>
        <p:txBody>
          <a:bodyPr>
            <a:normAutofit/>
          </a:bodyPr>
          <a:lstStyle/>
          <a:p>
            <a:r>
              <a:rPr lang="en-US" sz="2600" u="sng" dirty="0">
                <a:solidFill>
                  <a:schemeClr val="accent1">
                    <a:lumMod val="50000"/>
                  </a:schemeClr>
                </a:solidFill>
              </a:rPr>
              <a:t>Simple sentences</a:t>
            </a:r>
            <a:r>
              <a:rPr lang="en-US" sz="2600" dirty="0">
                <a:solidFill>
                  <a:schemeClr val="accent1">
                    <a:lumMod val="50000"/>
                  </a:schemeClr>
                </a:solidFill>
              </a:rPr>
              <a:t> = one independent clause</a:t>
            </a:r>
          </a:p>
          <a:p>
            <a:pPr marL="228600" lvl="1"/>
            <a:r>
              <a:rPr lang="en-US" sz="2600" dirty="0">
                <a:solidFill>
                  <a:schemeClr val="accent1"/>
                </a:solidFill>
              </a:rPr>
              <a:t>e.g. Product awareness is strong.</a:t>
            </a:r>
          </a:p>
          <a:p>
            <a:pPr marL="228600" lvl="1"/>
            <a:endParaRPr lang="en-US" sz="2400" dirty="0">
              <a:solidFill>
                <a:schemeClr val="accent1">
                  <a:lumMod val="50000"/>
                </a:schemeClr>
              </a:solidFill>
            </a:endParaRPr>
          </a:p>
          <a:p>
            <a:r>
              <a:rPr lang="en-US" sz="2600" u="sng" dirty="0">
                <a:solidFill>
                  <a:schemeClr val="accent1">
                    <a:lumMod val="50000"/>
                  </a:schemeClr>
                </a:solidFill>
              </a:rPr>
              <a:t>Compound sentences</a:t>
            </a:r>
            <a:r>
              <a:rPr lang="en-US" sz="2600" dirty="0">
                <a:solidFill>
                  <a:schemeClr val="accent1">
                    <a:lumMod val="50000"/>
                  </a:schemeClr>
                </a:solidFill>
              </a:rPr>
              <a:t> = more than one independent clause</a:t>
            </a:r>
          </a:p>
          <a:p>
            <a:pPr marL="228600" lvl="1"/>
            <a:r>
              <a:rPr lang="en-US" sz="2600" dirty="0">
                <a:solidFill>
                  <a:schemeClr val="accent1"/>
                </a:solidFill>
              </a:rPr>
              <a:t>e.g. Product awareness is strong, but sales are lower than expected.</a:t>
            </a:r>
          </a:p>
          <a:p>
            <a:pPr marL="228600" lvl="1"/>
            <a:endParaRPr lang="en-US" sz="2400" dirty="0">
              <a:solidFill>
                <a:schemeClr val="accent1">
                  <a:lumMod val="50000"/>
                </a:schemeClr>
              </a:solidFill>
            </a:endParaRPr>
          </a:p>
          <a:p>
            <a:r>
              <a:rPr lang="en-US" sz="2600" u="sng" dirty="0">
                <a:solidFill>
                  <a:schemeClr val="accent1">
                    <a:lumMod val="50000"/>
                  </a:schemeClr>
                </a:solidFill>
              </a:rPr>
              <a:t>Complex sentences</a:t>
            </a:r>
            <a:r>
              <a:rPr lang="en-US" sz="2600" dirty="0">
                <a:solidFill>
                  <a:schemeClr val="accent1">
                    <a:lumMod val="50000"/>
                  </a:schemeClr>
                </a:solidFill>
              </a:rPr>
              <a:t> = an independent clause and a dependent clause </a:t>
            </a:r>
          </a:p>
          <a:p>
            <a:pPr marL="228600" lvl="1"/>
            <a:r>
              <a:rPr lang="en-US" sz="2600" dirty="0">
                <a:solidFill>
                  <a:schemeClr val="accent1"/>
                </a:solidFill>
              </a:rPr>
              <a:t>e.g. Although product awareness is strong, sales are lower than expected.</a:t>
            </a:r>
          </a:p>
        </p:txBody>
      </p:sp>
      <p:sp>
        <p:nvSpPr>
          <p:cNvPr id="5" name="Footer Placeholder 4">
            <a:extLst>
              <a:ext uri="{FF2B5EF4-FFF2-40B4-BE49-F238E27FC236}">
                <a16:creationId xmlns:a16="http://schemas.microsoft.com/office/drawing/2014/main" id="{077CD24A-3F5B-4A29-88B9-0B4804A07D4A}"/>
              </a:ext>
            </a:extLst>
          </p:cNvPr>
          <p:cNvSpPr>
            <a:spLocks noGrp="1"/>
          </p:cNvSpPr>
          <p:nvPr>
            <p:ph type="ftr" sz="quarter" idx="11"/>
          </p:nvPr>
        </p:nvSpPr>
        <p:spPr>
          <a:xfrm>
            <a:off x="6363093" y="6255097"/>
            <a:ext cx="5402187" cy="365125"/>
          </a:xfrm>
        </p:spPr>
        <p:txBody>
          <a:bodyPr/>
          <a:lstStyle/>
          <a:p>
            <a:r>
              <a:rPr lang="en-US" dirty="0"/>
              <a:t>UTS HELPS</a:t>
            </a:r>
          </a:p>
        </p:txBody>
      </p:sp>
    </p:spTree>
    <p:extLst>
      <p:ext uri="{BB962C8B-B14F-4D97-AF65-F5344CB8AC3E}">
        <p14:creationId xmlns:p14="http://schemas.microsoft.com/office/powerpoint/2010/main" val="3670084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DA76102-B5FA-F24E-B487-4AD49C2658E4}"/>
              </a:ext>
            </a:extLst>
          </p:cNvPr>
          <p:cNvSpPr>
            <a:spLocks noGrp="1"/>
          </p:cNvSpPr>
          <p:nvPr>
            <p:ph type="body" idx="12"/>
          </p:nvPr>
        </p:nvSpPr>
        <p:spPr>
          <a:xfrm>
            <a:off x="222422" y="1669685"/>
            <a:ext cx="6361258" cy="3606649"/>
          </a:xfrm>
        </p:spPr>
        <p:txBody>
          <a:bodyPr/>
          <a:lstStyle/>
          <a:p>
            <a:pPr marL="0" indent="0" algn="ctr">
              <a:buNone/>
            </a:pPr>
            <a:r>
              <a:rPr lang="en-AU" sz="5400" dirty="0">
                <a:solidFill>
                  <a:schemeClr val="accent1">
                    <a:lumMod val="75000"/>
                  </a:schemeClr>
                </a:solidFill>
              </a:rPr>
              <a:t>Common problem number 1:</a:t>
            </a:r>
          </a:p>
          <a:p>
            <a:pPr marL="0" indent="0" algn="ctr">
              <a:buNone/>
            </a:pPr>
            <a:r>
              <a:rPr lang="en-AU" sz="1200" b="1" dirty="0">
                <a:solidFill>
                  <a:schemeClr val="accent1">
                    <a:lumMod val="75000"/>
                  </a:schemeClr>
                </a:solidFill>
              </a:rPr>
              <a:t> </a:t>
            </a:r>
          </a:p>
          <a:p>
            <a:pPr marL="0" indent="0" algn="ctr">
              <a:buNone/>
            </a:pPr>
            <a:r>
              <a:rPr lang="en-AU" sz="5400" b="1" dirty="0">
                <a:solidFill>
                  <a:schemeClr val="accent1">
                    <a:lumMod val="75000"/>
                  </a:schemeClr>
                </a:solidFill>
              </a:rPr>
              <a:t>Unclear meaning</a:t>
            </a:r>
          </a:p>
          <a:p>
            <a:pPr marL="0" indent="0">
              <a:buNone/>
            </a:pPr>
            <a:endParaRPr lang="en-AU" sz="3200" b="1" dirty="0">
              <a:solidFill>
                <a:schemeClr val="accent1">
                  <a:lumMod val="50000"/>
                </a:schemeClr>
              </a:solidFill>
            </a:endParaRPr>
          </a:p>
        </p:txBody>
      </p:sp>
      <p:sp>
        <p:nvSpPr>
          <p:cNvPr id="4" name="Subtitle 3">
            <a:extLst>
              <a:ext uri="{FF2B5EF4-FFF2-40B4-BE49-F238E27FC236}">
                <a16:creationId xmlns:a16="http://schemas.microsoft.com/office/drawing/2014/main" id="{98A45917-94C9-A640-9097-F36BC4F6CDFA}"/>
              </a:ext>
            </a:extLst>
          </p:cNvPr>
          <p:cNvSpPr>
            <a:spLocks noGrp="1"/>
          </p:cNvSpPr>
          <p:nvPr>
            <p:ph type="subTitle" idx="1"/>
          </p:nvPr>
        </p:nvSpPr>
        <p:spPr/>
        <p:txBody>
          <a:bodyPr/>
          <a:lstStyle/>
          <a:p>
            <a:r>
              <a:rPr lang="en-AU" sz="10600" b="1" dirty="0"/>
              <a:t>#1 </a:t>
            </a:r>
            <a:endParaRPr lang="en-US" sz="10600" dirty="0"/>
          </a:p>
        </p:txBody>
      </p:sp>
      <p:sp>
        <p:nvSpPr>
          <p:cNvPr id="5" name="Footer Placeholder 4">
            <a:extLst>
              <a:ext uri="{FF2B5EF4-FFF2-40B4-BE49-F238E27FC236}">
                <a16:creationId xmlns:a16="http://schemas.microsoft.com/office/drawing/2014/main" id="{A1F10308-317A-1A45-8CF6-234712DE6B75}"/>
              </a:ext>
            </a:extLst>
          </p:cNvPr>
          <p:cNvSpPr>
            <a:spLocks noGrp="1"/>
          </p:cNvSpPr>
          <p:nvPr>
            <p:ph type="ftr" sz="quarter" idx="11"/>
          </p:nvPr>
        </p:nvSpPr>
        <p:spPr/>
        <p:txBody>
          <a:bodyPr/>
          <a:lstStyle/>
          <a:p>
            <a:r>
              <a:rPr lang="en-US" dirty="0"/>
              <a:t>UTS HELPS</a:t>
            </a:r>
          </a:p>
        </p:txBody>
      </p:sp>
    </p:spTree>
    <p:extLst>
      <p:ext uri="{BB962C8B-B14F-4D97-AF65-F5344CB8AC3E}">
        <p14:creationId xmlns:p14="http://schemas.microsoft.com/office/powerpoint/2010/main" val="38354864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3322" y="355204"/>
            <a:ext cx="10326658" cy="1000685"/>
          </a:xfrm>
        </p:spPr>
        <p:txBody>
          <a:bodyPr/>
          <a:lstStyle/>
          <a:p>
            <a:pPr algn="ctr"/>
            <a:r>
              <a:rPr lang="en-AU" sz="4000" b="1" dirty="0">
                <a:solidFill>
                  <a:schemeClr val="accent1">
                    <a:lumMod val="75000"/>
                  </a:schemeClr>
                </a:solidFill>
              </a:rPr>
              <a:t>Unclear meaning</a:t>
            </a:r>
          </a:p>
        </p:txBody>
      </p:sp>
      <p:sp>
        <p:nvSpPr>
          <p:cNvPr id="3" name="Text Placeholder 2"/>
          <p:cNvSpPr>
            <a:spLocks noGrp="1"/>
          </p:cNvSpPr>
          <p:nvPr>
            <p:ph type="body" idx="12"/>
          </p:nvPr>
        </p:nvSpPr>
        <p:spPr>
          <a:xfrm>
            <a:off x="825562" y="1543665"/>
            <a:ext cx="10957594" cy="4081404"/>
          </a:xfrm>
        </p:spPr>
        <p:txBody>
          <a:bodyPr/>
          <a:lstStyle/>
          <a:p>
            <a:pPr marL="0" indent="0">
              <a:buNone/>
            </a:pPr>
            <a:r>
              <a:rPr lang="en-AU" sz="3200" b="1" dirty="0">
                <a:solidFill>
                  <a:schemeClr val="accent2"/>
                </a:solidFill>
              </a:rPr>
              <a:t>Long and complicated sentences:</a:t>
            </a:r>
          </a:p>
          <a:p>
            <a:endParaRPr lang="en-AU" sz="2800" dirty="0">
              <a:solidFill>
                <a:schemeClr val="accent1">
                  <a:lumMod val="75000"/>
                </a:schemeClr>
              </a:solidFill>
            </a:endParaRPr>
          </a:p>
          <a:p>
            <a:pPr marL="0" indent="0">
              <a:buNone/>
            </a:pPr>
            <a:r>
              <a:rPr lang="en-US" sz="2800" i="1" dirty="0">
                <a:solidFill>
                  <a:schemeClr val="accent1">
                    <a:lumMod val="75000"/>
                  </a:schemeClr>
                </a:solidFill>
              </a:rPr>
              <a:t>The colonial forces have for many decades forced, via various and sometimes unintended means, the outright assimilation of the Aboriginal peoples which has a tendency to in many ways violate the subjectivity of Aboriginal peoples by obliterating any trace of their different ontological and epistemological existences.</a:t>
            </a:r>
            <a:endParaRPr lang="en-AU" sz="2800" i="1" dirty="0">
              <a:solidFill>
                <a:schemeClr val="accent1">
                  <a:lumMod val="75000"/>
                </a:schemeClr>
              </a:solidFill>
            </a:endParaRPr>
          </a:p>
          <a:p>
            <a:endParaRPr lang="en-AU" dirty="0"/>
          </a:p>
          <a:p>
            <a:endParaRPr lang="en-AU" dirty="0"/>
          </a:p>
          <a:p>
            <a:pPr marL="0" indent="0">
              <a:buNone/>
            </a:pPr>
            <a:endParaRPr lang="en-AU" dirty="0"/>
          </a:p>
          <a:p>
            <a:pPr marL="0" indent="0">
              <a:buNone/>
            </a:pPr>
            <a:endParaRPr lang="en-AU" dirty="0"/>
          </a:p>
        </p:txBody>
      </p:sp>
      <p:sp>
        <p:nvSpPr>
          <p:cNvPr id="4" name="Footer Placeholder 4">
            <a:extLst>
              <a:ext uri="{FF2B5EF4-FFF2-40B4-BE49-F238E27FC236}">
                <a16:creationId xmlns:a16="http://schemas.microsoft.com/office/drawing/2014/main" id="{1E054ACB-C75C-46BD-B7BA-9D9EE6E1D40C}"/>
              </a:ext>
            </a:extLst>
          </p:cNvPr>
          <p:cNvSpPr>
            <a:spLocks noGrp="1"/>
          </p:cNvSpPr>
          <p:nvPr>
            <p:ph type="ftr" sz="quarter" idx="11"/>
          </p:nvPr>
        </p:nvSpPr>
        <p:spPr>
          <a:xfrm>
            <a:off x="6363093" y="6255097"/>
            <a:ext cx="5402187" cy="365125"/>
          </a:xfrm>
        </p:spPr>
        <p:txBody>
          <a:bodyPr/>
          <a:lstStyle/>
          <a:p>
            <a:r>
              <a:rPr lang="en-US" dirty="0"/>
              <a:t>UTS HELPS</a:t>
            </a:r>
          </a:p>
        </p:txBody>
      </p:sp>
    </p:spTree>
    <p:extLst>
      <p:ext uri="{BB962C8B-B14F-4D97-AF65-F5344CB8AC3E}">
        <p14:creationId xmlns:p14="http://schemas.microsoft.com/office/powerpoint/2010/main" val="15279964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3322" y="355204"/>
            <a:ext cx="10326658" cy="1000685"/>
          </a:xfrm>
        </p:spPr>
        <p:txBody>
          <a:bodyPr/>
          <a:lstStyle/>
          <a:p>
            <a:pPr algn="ctr"/>
            <a:r>
              <a:rPr lang="en-AU" sz="4000" b="1" dirty="0">
                <a:solidFill>
                  <a:schemeClr val="accent1">
                    <a:lumMod val="75000"/>
                  </a:schemeClr>
                </a:solidFill>
              </a:rPr>
              <a:t>Solution</a:t>
            </a:r>
          </a:p>
        </p:txBody>
      </p:sp>
      <p:sp>
        <p:nvSpPr>
          <p:cNvPr id="3" name="Text Placeholder 2"/>
          <p:cNvSpPr>
            <a:spLocks noGrp="1"/>
          </p:cNvSpPr>
          <p:nvPr>
            <p:ph type="body" idx="12"/>
          </p:nvPr>
        </p:nvSpPr>
        <p:spPr>
          <a:xfrm>
            <a:off x="825562" y="1543665"/>
            <a:ext cx="10752719" cy="3423751"/>
          </a:xfrm>
        </p:spPr>
        <p:txBody>
          <a:bodyPr/>
          <a:lstStyle/>
          <a:p>
            <a:pPr marL="514350" indent="-514350">
              <a:buAutoNum type="arabicPeriod"/>
            </a:pPr>
            <a:r>
              <a:rPr lang="en-AU" sz="3200" dirty="0">
                <a:solidFill>
                  <a:schemeClr val="accent1">
                    <a:lumMod val="75000"/>
                  </a:schemeClr>
                </a:solidFill>
              </a:rPr>
              <a:t>Break it into two sentences. </a:t>
            </a:r>
          </a:p>
          <a:p>
            <a:pPr marL="0" indent="0">
              <a:buNone/>
            </a:pPr>
            <a:endParaRPr lang="en-AU" dirty="0"/>
          </a:p>
          <a:p>
            <a:pPr marL="0" indent="0">
              <a:buNone/>
            </a:pPr>
            <a:endParaRPr lang="en-AU" dirty="0"/>
          </a:p>
          <a:p>
            <a:pPr marL="0" indent="0">
              <a:buNone/>
            </a:pPr>
            <a:endParaRPr lang="en-AU" dirty="0"/>
          </a:p>
        </p:txBody>
      </p:sp>
      <p:sp>
        <p:nvSpPr>
          <p:cNvPr id="4" name="Text Placeholder 2"/>
          <p:cNvSpPr txBox="1">
            <a:spLocks/>
          </p:cNvSpPr>
          <p:nvPr/>
        </p:nvSpPr>
        <p:spPr>
          <a:xfrm>
            <a:off x="825562" y="2635417"/>
            <a:ext cx="10752719" cy="910970"/>
          </a:xfrm>
          <a:prstGeom prst="rect">
            <a:avLst/>
          </a:prstGeom>
        </p:spPr>
        <p:txBody>
          <a:bodyPr vert="horz" lIns="91440" tIns="45720" rIns="91440" bIns="45720" rtlCol="0">
            <a:noAutofit/>
          </a:bodyPr>
          <a:lstStyle>
            <a:lvl1pPr marL="270000" indent="-270000" algn="l" defTabSz="914400" rtl="0" eaLnBrk="1" latinLnBrk="0" hangingPunct="1">
              <a:lnSpc>
                <a:spcPct val="100000"/>
              </a:lnSpc>
              <a:spcBef>
                <a:spcPts val="0"/>
              </a:spcBef>
              <a:spcAft>
                <a:spcPts val="1000"/>
              </a:spcAft>
              <a:buFont typeface="Arial" panose="020B0604020202020204" pitchFamily="34" charset="0"/>
              <a:buChar char="•"/>
              <a:defRPr lang="en-AU" sz="210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 typeface="Arial"/>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9pPr>
          </a:lstStyle>
          <a:p>
            <a:pPr marL="0" indent="0">
              <a:buNone/>
            </a:pPr>
            <a:r>
              <a:rPr lang="en-AU" sz="3200" dirty="0">
                <a:solidFill>
                  <a:schemeClr val="accent1">
                    <a:lumMod val="75000"/>
                  </a:schemeClr>
                </a:solidFill>
              </a:rPr>
              <a:t>2. Simplify the language</a:t>
            </a:r>
            <a:r>
              <a:rPr lang="en-AU" sz="3200" dirty="0">
                <a:solidFill>
                  <a:schemeClr val="accent1">
                    <a:lumMod val="50000"/>
                  </a:schemeClr>
                </a:solidFill>
              </a:rPr>
              <a:t>.</a:t>
            </a:r>
          </a:p>
          <a:p>
            <a:pPr marL="0" indent="0">
              <a:buNone/>
            </a:pPr>
            <a:endParaRPr lang="en-AU" dirty="0"/>
          </a:p>
          <a:p>
            <a:endParaRPr lang="en-AU" dirty="0"/>
          </a:p>
          <a:p>
            <a:pPr marL="0" indent="0">
              <a:buFont typeface="Arial" panose="020B0604020202020204" pitchFamily="34" charset="0"/>
              <a:buNone/>
            </a:pPr>
            <a:endParaRPr lang="en-AU" dirty="0"/>
          </a:p>
          <a:p>
            <a:pPr marL="0" indent="0">
              <a:buFont typeface="Arial" panose="020B0604020202020204" pitchFamily="34" charset="0"/>
              <a:buNone/>
            </a:pPr>
            <a:endParaRPr lang="en-AU" dirty="0"/>
          </a:p>
        </p:txBody>
      </p:sp>
      <p:sp>
        <p:nvSpPr>
          <p:cNvPr id="5" name="Text Placeholder 2"/>
          <p:cNvSpPr txBox="1">
            <a:spLocks/>
          </p:cNvSpPr>
          <p:nvPr/>
        </p:nvSpPr>
        <p:spPr>
          <a:xfrm>
            <a:off x="825562" y="3832246"/>
            <a:ext cx="10752719" cy="2023199"/>
          </a:xfrm>
          <a:prstGeom prst="rect">
            <a:avLst/>
          </a:prstGeom>
        </p:spPr>
        <p:txBody>
          <a:bodyPr vert="horz" lIns="91440" tIns="45720" rIns="91440" bIns="45720" rtlCol="0">
            <a:noAutofit/>
          </a:bodyPr>
          <a:lstStyle>
            <a:lvl1pPr marL="270000" indent="-270000" algn="l" defTabSz="914400" rtl="0" eaLnBrk="1" latinLnBrk="0" hangingPunct="1">
              <a:lnSpc>
                <a:spcPct val="100000"/>
              </a:lnSpc>
              <a:spcBef>
                <a:spcPts val="0"/>
              </a:spcBef>
              <a:spcAft>
                <a:spcPts val="1000"/>
              </a:spcAft>
              <a:buFont typeface="Arial" panose="020B0604020202020204" pitchFamily="34" charset="0"/>
              <a:buChar char="•"/>
              <a:defRPr lang="en-AU" sz="210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 typeface="Arial"/>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9pPr>
          </a:lstStyle>
          <a:p>
            <a:pPr marL="0" indent="0">
              <a:buFont typeface="Arial" panose="020B0604020202020204" pitchFamily="34" charset="0"/>
              <a:buNone/>
            </a:pPr>
            <a:r>
              <a:rPr lang="en-AU" sz="2800" i="1" dirty="0">
                <a:solidFill>
                  <a:schemeClr val="accent1">
                    <a:lumMod val="50000"/>
                  </a:schemeClr>
                </a:solidFill>
              </a:rPr>
              <a:t>For many decades, colonial forces have used various means to assimilate Aboriginal people.</a:t>
            </a:r>
            <a:endParaRPr lang="en-AU" dirty="0"/>
          </a:p>
          <a:p>
            <a:pPr marL="0" indent="0">
              <a:buFont typeface="Arial" panose="020B0604020202020204" pitchFamily="34" charset="0"/>
              <a:buNone/>
            </a:pPr>
            <a:endParaRPr lang="en-AU" dirty="0"/>
          </a:p>
        </p:txBody>
      </p:sp>
      <p:sp>
        <p:nvSpPr>
          <p:cNvPr id="6" name="Text Placeholder 2"/>
          <p:cNvSpPr txBox="1">
            <a:spLocks/>
          </p:cNvSpPr>
          <p:nvPr/>
        </p:nvSpPr>
        <p:spPr>
          <a:xfrm>
            <a:off x="825561" y="3832245"/>
            <a:ext cx="10752719" cy="2023199"/>
          </a:xfrm>
          <a:prstGeom prst="rect">
            <a:avLst/>
          </a:prstGeom>
        </p:spPr>
        <p:txBody>
          <a:bodyPr vert="horz" lIns="91440" tIns="45720" rIns="91440" bIns="45720" rtlCol="0">
            <a:noAutofit/>
          </a:bodyPr>
          <a:lstStyle>
            <a:lvl1pPr marL="270000" indent="-270000" algn="l" defTabSz="914400" rtl="0" eaLnBrk="1" latinLnBrk="0" hangingPunct="1">
              <a:lnSpc>
                <a:spcPct val="100000"/>
              </a:lnSpc>
              <a:spcBef>
                <a:spcPts val="0"/>
              </a:spcBef>
              <a:spcAft>
                <a:spcPts val="1000"/>
              </a:spcAft>
              <a:buFont typeface="Arial" panose="020B0604020202020204" pitchFamily="34" charset="0"/>
              <a:buChar char="•"/>
              <a:defRPr lang="en-AU" sz="210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 typeface="Arial"/>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9pPr>
          </a:lstStyle>
          <a:p>
            <a:pPr marL="0" indent="0">
              <a:buFont typeface="Arial" panose="020B0604020202020204" pitchFamily="34" charset="0"/>
              <a:buNone/>
            </a:pPr>
            <a:r>
              <a:rPr lang="en-AU" sz="2800" i="1" dirty="0">
                <a:solidFill>
                  <a:schemeClr val="accent1">
                    <a:lumMod val="75000"/>
                  </a:schemeClr>
                </a:solidFill>
              </a:rPr>
              <a:t>For many decades, colonial forces have used various means to assimilate Aboriginal people. This has violated the subjectivity of Aboriginal people, causing them to lose their cultural knowledge and understanding of the world around them.</a:t>
            </a:r>
            <a:endParaRPr lang="en-AU" dirty="0">
              <a:solidFill>
                <a:schemeClr val="accent1">
                  <a:lumMod val="75000"/>
                </a:schemeClr>
              </a:solidFill>
            </a:endParaRPr>
          </a:p>
          <a:p>
            <a:pPr marL="0" indent="0">
              <a:buFont typeface="Arial" panose="020B0604020202020204" pitchFamily="34" charset="0"/>
              <a:buNone/>
            </a:pPr>
            <a:endParaRPr lang="en-AU" dirty="0"/>
          </a:p>
          <a:p>
            <a:pPr marL="0" indent="0">
              <a:buFont typeface="Arial" panose="020B0604020202020204" pitchFamily="34" charset="0"/>
              <a:buNone/>
            </a:pPr>
            <a:endParaRPr lang="en-AU" dirty="0"/>
          </a:p>
        </p:txBody>
      </p:sp>
      <p:sp>
        <p:nvSpPr>
          <p:cNvPr id="7" name="Footer Placeholder 4">
            <a:extLst>
              <a:ext uri="{FF2B5EF4-FFF2-40B4-BE49-F238E27FC236}">
                <a16:creationId xmlns:a16="http://schemas.microsoft.com/office/drawing/2014/main" id="{4D7C3579-813B-4ABC-902D-6E75815D73A7}"/>
              </a:ext>
            </a:extLst>
          </p:cNvPr>
          <p:cNvSpPr>
            <a:spLocks noGrp="1"/>
          </p:cNvSpPr>
          <p:nvPr>
            <p:ph type="ftr" sz="quarter" idx="11"/>
          </p:nvPr>
        </p:nvSpPr>
        <p:spPr>
          <a:xfrm>
            <a:off x="6363093" y="6255097"/>
            <a:ext cx="5402187" cy="365125"/>
          </a:xfrm>
        </p:spPr>
        <p:txBody>
          <a:bodyPr/>
          <a:lstStyle/>
          <a:p>
            <a:r>
              <a:rPr lang="en-US" dirty="0"/>
              <a:t>UTS HELPS</a:t>
            </a:r>
          </a:p>
        </p:txBody>
      </p:sp>
    </p:spTree>
    <p:extLst>
      <p:ext uri="{BB962C8B-B14F-4D97-AF65-F5344CB8AC3E}">
        <p14:creationId xmlns:p14="http://schemas.microsoft.com/office/powerpoint/2010/main" val="2260430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3322" y="355204"/>
            <a:ext cx="10326658" cy="1000685"/>
          </a:xfrm>
        </p:spPr>
        <p:txBody>
          <a:bodyPr/>
          <a:lstStyle/>
          <a:p>
            <a:pPr algn="ctr"/>
            <a:r>
              <a:rPr lang="en-AU" sz="4000" b="1" dirty="0">
                <a:solidFill>
                  <a:schemeClr val="accent6"/>
                </a:solidFill>
              </a:rPr>
              <a:t>ACTIVITY</a:t>
            </a:r>
          </a:p>
        </p:txBody>
      </p:sp>
      <p:sp>
        <p:nvSpPr>
          <p:cNvPr id="3" name="Text Placeholder 2"/>
          <p:cNvSpPr>
            <a:spLocks noGrp="1"/>
          </p:cNvSpPr>
          <p:nvPr>
            <p:ph type="body" idx="12"/>
          </p:nvPr>
        </p:nvSpPr>
        <p:spPr>
          <a:xfrm>
            <a:off x="825562" y="1543665"/>
            <a:ext cx="10752719" cy="3843881"/>
          </a:xfrm>
        </p:spPr>
        <p:txBody>
          <a:bodyPr/>
          <a:lstStyle/>
          <a:p>
            <a:pPr marL="0" indent="0">
              <a:buNone/>
            </a:pPr>
            <a:r>
              <a:rPr lang="en-AU" sz="3200" b="1" dirty="0">
                <a:solidFill>
                  <a:schemeClr val="accent6"/>
                </a:solidFill>
              </a:rPr>
              <a:t>Simplify the following sentence:</a:t>
            </a:r>
          </a:p>
          <a:p>
            <a:endParaRPr lang="en-AU" dirty="0"/>
          </a:p>
          <a:p>
            <a:pPr marL="0" indent="0">
              <a:buNone/>
            </a:pPr>
            <a:endParaRPr lang="en-AU" dirty="0"/>
          </a:p>
          <a:p>
            <a:pPr marL="0" indent="0">
              <a:buNone/>
            </a:pPr>
            <a:r>
              <a:rPr lang="en-AU" sz="2800" dirty="0">
                <a:solidFill>
                  <a:schemeClr val="accent1">
                    <a:lumMod val="75000"/>
                  </a:schemeClr>
                </a:solidFill>
              </a:rPr>
              <a:t>Pedagogically proven approaches to learning, based on solid evidence gathered by a variety of means, have tended to be subsumed by unproven and potentially ineffective innovations in the rush to embrace technology, especially during the abrupt switch to online-only learning brought about by COVID-19.</a:t>
            </a:r>
          </a:p>
        </p:txBody>
      </p:sp>
      <p:sp>
        <p:nvSpPr>
          <p:cNvPr id="5" name="Text Placeholder 2"/>
          <p:cNvSpPr txBox="1">
            <a:spLocks/>
          </p:cNvSpPr>
          <p:nvPr/>
        </p:nvSpPr>
        <p:spPr>
          <a:xfrm>
            <a:off x="825562" y="2958228"/>
            <a:ext cx="10752719" cy="2023199"/>
          </a:xfrm>
          <a:prstGeom prst="rect">
            <a:avLst/>
          </a:prstGeom>
        </p:spPr>
        <p:txBody>
          <a:bodyPr vert="horz" lIns="91440" tIns="45720" rIns="91440" bIns="45720" rtlCol="0">
            <a:noAutofit/>
          </a:bodyPr>
          <a:lstStyle>
            <a:lvl1pPr marL="270000" indent="-270000" algn="l" defTabSz="914400" rtl="0" eaLnBrk="1" latinLnBrk="0" hangingPunct="1">
              <a:lnSpc>
                <a:spcPct val="100000"/>
              </a:lnSpc>
              <a:spcBef>
                <a:spcPts val="0"/>
              </a:spcBef>
              <a:spcAft>
                <a:spcPts val="1000"/>
              </a:spcAft>
              <a:buFont typeface="Arial" panose="020B0604020202020204" pitchFamily="34" charset="0"/>
              <a:buChar char="•"/>
              <a:defRPr lang="en-AU" sz="210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 typeface="Arial"/>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9pPr>
          </a:lstStyle>
          <a:p>
            <a:pPr marL="0" indent="0">
              <a:buFont typeface="Arial" panose="020B0604020202020204" pitchFamily="34" charset="0"/>
              <a:buNone/>
            </a:pPr>
            <a:endParaRPr lang="en-AU" dirty="0"/>
          </a:p>
          <a:p>
            <a:pPr marL="0" indent="0">
              <a:buFont typeface="Arial" panose="020B0604020202020204" pitchFamily="34" charset="0"/>
              <a:buNone/>
            </a:pPr>
            <a:endParaRPr lang="en-AU" dirty="0"/>
          </a:p>
        </p:txBody>
      </p:sp>
      <p:sp>
        <p:nvSpPr>
          <p:cNvPr id="6" name="Footer Placeholder 4">
            <a:extLst>
              <a:ext uri="{FF2B5EF4-FFF2-40B4-BE49-F238E27FC236}">
                <a16:creationId xmlns:a16="http://schemas.microsoft.com/office/drawing/2014/main" id="{4B42C2B7-1645-4C3F-AED4-93E3AE68A7BB}"/>
              </a:ext>
            </a:extLst>
          </p:cNvPr>
          <p:cNvSpPr>
            <a:spLocks noGrp="1"/>
          </p:cNvSpPr>
          <p:nvPr>
            <p:ph type="ftr" sz="quarter" idx="11"/>
          </p:nvPr>
        </p:nvSpPr>
        <p:spPr>
          <a:xfrm>
            <a:off x="6363093" y="6255097"/>
            <a:ext cx="5402187" cy="365125"/>
          </a:xfrm>
        </p:spPr>
        <p:txBody>
          <a:bodyPr/>
          <a:lstStyle/>
          <a:p>
            <a:r>
              <a:rPr lang="en-US" dirty="0"/>
              <a:t>UTS HELPS</a:t>
            </a:r>
          </a:p>
        </p:txBody>
      </p:sp>
    </p:spTree>
    <p:extLst>
      <p:ext uri="{BB962C8B-B14F-4D97-AF65-F5344CB8AC3E}">
        <p14:creationId xmlns:p14="http://schemas.microsoft.com/office/powerpoint/2010/main" val="3706757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211">
      <a:dk1>
        <a:srgbClr val="000000"/>
      </a:dk1>
      <a:lt1>
        <a:srgbClr val="FFFFFF"/>
      </a:lt1>
      <a:dk2>
        <a:srgbClr val="323232"/>
      </a:dk2>
      <a:lt2>
        <a:srgbClr val="B2B2B2"/>
      </a:lt2>
      <a:accent1>
        <a:srgbClr val="0F4BEB"/>
      </a:accent1>
      <a:accent2>
        <a:srgbClr val="FF2305"/>
      </a:accent2>
      <a:accent3>
        <a:srgbClr val="000000"/>
      </a:accent3>
      <a:accent4>
        <a:srgbClr val="FAF528"/>
      </a:accent4>
      <a:accent5>
        <a:srgbClr val="09D369"/>
      </a:accent5>
      <a:accent6>
        <a:srgbClr val="FF9600"/>
      </a:accent6>
      <a:hlink>
        <a:srgbClr val="00B7E0"/>
      </a:hlink>
      <a:folHlink>
        <a:srgbClr val="00B7E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2500 UTS Additional Branded Templates PPT 16x9_Bv2" id="{EB039CC6-8CB9-C24A-A749-50853131CC6F}" vid="{C4909B0C-217E-B842-A58C-94EA4BEBE0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74BE6E496BC844FBBE6530EC51A1A1C" ma:contentTypeVersion="12" ma:contentTypeDescription="Create a new document." ma:contentTypeScope="" ma:versionID="c5bfd6b6944418cb2b3fc47847a249dc">
  <xsd:schema xmlns:xsd="http://www.w3.org/2001/XMLSchema" xmlns:xs="http://www.w3.org/2001/XMLSchema" xmlns:p="http://schemas.microsoft.com/office/2006/metadata/properties" xmlns:ns2="cff5b4fd-eec2-4aff-a7f6-43c4ba3f6121" xmlns:ns3="ea32d570-4c40-4a20-9a55-39b056d39524" targetNamespace="http://schemas.microsoft.com/office/2006/metadata/properties" ma:root="true" ma:fieldsID="842062f123dde5e5bc6301ef76ad1566" ns2:_="" ns3:_="">
    <xsd:import namespace="cff5b4fd-eec2-4aff-a7f6-43c4ba3f6121"/>
    <xsd:import namespace="ea32d570-4c40-4a20-9a55-39b056d3952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ff5b4fd-eec2-4aff-a7f6-43c4ba3f612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a32d570-4c40-4a20-9a55-39b056d3952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415C519-7016-4613-9852-131186072C65}">
  <ds:schemaRefs>
    <ds:schemaRef ds:uri="0ea80f0e-6c4f-4444-9ed5-dbb4ee0bde16"/>
    <ds:schemaRef ds:uri="http://purl.org/dc/dcmitype/"/>
    <ds:schemaRef ds:uri="http://schemas.openxmlformats.org/package/2006/metadata/core-properties"/>
    <ds:schemaRef ds:uri="233ed8a8-69fb-4ab7-a5e4-6c5d009f6707"/>
    <ds:schemaRef ds:uri="http://schemas.microsoft.com/office/2006/documentManagement/types"/>
    <ds:schemaRef ds:uri="http://www.w3.org/XML/1998/namespace"/>
    <ds:schemaRef ds:uri="http://purl.org/dc/elements/1.1/"/>
    <ds:schemaRef ds:uri="http://purl.org/dc/terms/"/>
    <ds:schemaRef ds:uri="http://schemas.microsoft.com/office/infopath/2007/PartnerControls"/>
    <ds:schemaRef ds:uri="http://schemas.microsoft.com/office/2006/metadata/properties"/>
  </ds:schemaRefs>
</ds:datastoreItem>
</file>

<file path=customXml/itemProps2.xml><?xml version="1.0" encoding="utf-8"?>
<ds:datastoreItem xmlns:ds="http://schemas.openxmlformats.org/officeDocument/2006/customXml" ds:itemID="{A4AE69CA-8EF0-4AE2-91F6-E3DC33AEA0AE}"/>
</file>

<file path=customXml/itemProps3.xml><?xml version="1.0" encoding="utf-8"?>
<ds:datastoreItem xmlns:ds="http://schemas.openxmlformats.org/officeDocument/2006/customXml" ds:itemID="{BF90F082-4714-4C08-9FAD-EB8012A68E1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UTS Branded Templates PPT 16x9_B_FA</Template>
  <TotalTime>1706</TotalTime>
  <Words>2518</Words>
  <Application>Microsoft Office PowerPoint</Application>
  <PresentationFormat>Widescreen</PresentationFormat>
  <Paragraphs>277</Paragraphs>
  <Slides>35</Slides>
  <Notes>33</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ＭＳ Ｐゴシック</vt:lpstr>
      <vt:lpstr>Arial</vt:lpstr>
      <vt:lpstr>Calibri</vt:lpstr>
      <vt:lpstr>Helvetica</vt:lpstr>
      <vt:lpstr>Wingdings</vt:lpstr>
      <vt:lpstr>Office Theme</vt:lpstr>
      <vt:lpstr>UTS HELPS</vt:lpstr>
      <vt:lpstr>Workshop Objectives</vt:lpstr>
      <vt:lpstr>Discussion  </vt:lpstr>
      <vt:lpstr>The main reasons students make mistakes in academic writing</vt:lpstr>
      <vt:lpstr>Sentence types</vt:lpstr>
      <vt:lpstr>PowerPoint Presentation</vt:lpstr>
      <vt:lpstr>Unclear meaning</vt:lpstr>
      <vt:lpstr>Solution</vt:lpstr>
      <vt:lpstr>ACTIVITY</vt:lpstr>
      <vt:lpstr>Example Answer</vt:lpstr>
      <vt:lpstr>Unclear meaning</vt:lpstr>
      <vt:lpstr>Unclear meaning</vt:lpstr>
      <vt:lpstr>Solution</vt:lpstr>
      <vt:lpstr>PowerPoint Presentation</vt:lpstr>
      <vt:lpstr>Complicated sentences: Nominalisation</vt:lpstr>
      <vt:lpstr>Complicated sentences: Nominalisation</vt:lpstr>
      <vt:lpstr>Complicated sentences: Nominalisation</vt:lpstr>
      <vt:lpstr>Complicated sentences: Nominalisation</vt:lpstr>
      <vt:lpstr>The most common error with nominalisation</vt:lpstr>
      <vt:lpstr>The most common error with nominalisation</vt:lpstr>
      <vt:lpstr>PowerPoint Presentation</vt:lpstr>
      <vt:lpstr>Complex sentences</vt:lpstr>
      <vt:lpstr>It is a sentence fragment</vt:lpstr>
      <vt:lpstr>Complex sentences – cause and effect</vt:lpstr>
      <vt:lpstr>Complex sentences – contrast</vt:lpstr>
      <vt:lpstr>Complex sentences – time sequence</vt:lpstr>
      <vt:lpstr>Check out the Academic Phrasebank </vt:lpstr>
      <vt:lpstr>PowerPoint Presentation</vt:lpstr>
      <vt:lpstr>We usually use present tense to discuss:   </vt:lpstr>
      <vt:lpstr>We usually use past tense to discuss:   </vt:lpstr>
      <vt:lpstr>Activity: choose the correct verb tense</vt:lpstr>
      <vt:lpstr>ANSWERS</vt:lpstr>
      <vt:lpstr>PowerPoint Presentation</vt:lpstr>
      <vt:lpstr>PowerPoint Presentation</vt:lpstr>
      <vt:lpstr>UTS HELPS</vt:lpstr>
    </vt:vector>
  </TitlesOfParts>
  <Company>University of Technology Sydney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Heading</dc:title>
  <dc:creator>Joshua Dymock</dc:creator>
  <cp:lastModifiedBy>Joshua Dymock</cp:lastModifiedBy>
  <cp:revision>155</cp:revision>
  <dcterms:created xsi:type="dcterms:W3CDTF">2020-06-09T03:36:46Z</dcterms:created>
  <dcterms:modified xsi:type="dcterms:W3CDTF">2022-01-28T00:25:56Z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1a6c3db-1667-4f49-995a-8b9973972958_Enabled">
    <vt:lpwstr>true</vt:lpwstr>
  </property>
  <property fmtid="{D5CDD505-2E9C-101B-9397-08002B2CF9AE}" pid="3" name="MSIP_Label_51a6c3db-1667-4f49-995a-8b9973972958_SetDate">
    <vt:lpwstr>2021-05-18T01:13:33Z</vt:lpwstr>
  </property>
  <property fmtid="{D5CDD505-2E9C-101B-9397-08002B2CF9AE}" pid="4" name="MSIP_Label_51a6c3db-1667-4f49-995a-8b9973972958_Method">
    <vt:lpwstr>Standard</vt:lpwstr>
  </property>
  <property fmtid="{D5CDD505-2E9C-101B-9397-08002B2CF9AE}" pid="5" name="MSIP_Label_51a6c3db-1667-4f49-995a-8b9973972958_Name">
    <vt:lpwstr>UTS-Internal</vt:lpwstr>
  </property>
  <property fmtid="{D5CDD505-2E9C-101B-9397-08002B2CF9AE}" pid="6" name="MSIP_Label_51a6c3db-1667-4f49-995a-8b9973972958_SiteId">
    <vt:lpwstr>e8911c26-cf9f-4a9c-878e-527807be8791</vt:lpwstr>
  </property>
  <property fmtid="{D5CDD505-2E9C-101B-9397-08002B2CF9AE}" pid="7" name="MSIP_Label_51a6c3db-1667-4f49-995a-8b9973972958_ActionId">
    <vt:lpwstr>57f7eee2-d88d-4f01-b1ac-9c2c8d5187dd</vt:lpwstr>
  </property>
  <property fmtid="{D5CDD505-2E9C-101B-9397-08002B2CF9AE}" pid="8" name="MSIP_Label_51a6c3db-1667-4f49-995a-8b9973972958_ContentBits">
    <vt:lpwstr>0</vt:lpwstr>
  </property>
  <property fmtid="{D5CDD505-2E9C-101B-9397-08002B2CF9AE}" pid="9" name="ContentTypeId">
    <vt:lpwstr>0x010100374BE6E496BC844FBBE6530EC51A1A1C</vt:lpwstr>
  </property>
</Properties>
</file>