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0" r:id="rId2"/>
    <p:sldId id="275" r:id="rId3"/>
    <p:sldId id="282" r:id="rId4"/>
    <p:sldId id="283" r:id="rId5"/>
    <p:sldId id="281" r:id="rId6"/>
  </p:sldIdLst>
  <p:sldSz cx="13935075" cy="10442575"/>
  <p:notesSz cx="6858000" cy="9144000"/>
  <p:defaultTextStyle>
    <a:defPPr>
      <a:defRPr lang="en-US"/>
    </a:defPPr>
    <a:lvl1pPr marL="0" algn="l" defTabSz="116904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4523" algn="l" defTabSz="116904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9047" algn="l" defTabSz="116904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3573" algn="l" defTabSz="116904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8094" algn="l" defTabSz="116904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2617" algn="l" defTabSz="116904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7141" algn="l" defTabSz="116904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1664" algn="l" defTabSz="116904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6190" algn="l" defTabSz="116904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43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4"/>
    <p:restoredTop sz="94712"/>
  </p:normalViewPr>
  <p:slideViewPr>
    <p:cSldViewPr snapToGrid="0" snapToObjects="1">
      <p:cViewPr varScale="1">
        <p:scale>
          <a:sx n="82" d="100"/>
          <a:sy n="82" d="100"/>
        </p:scale>
        <p:origin x="816" y="90"/>
      </p:cViewPr>
      <p:guideLst>
        <p:guide orient="horz" pos="3289"/>
        <p:guide pos="43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400" y="3871924"/>
            <a:ext cx="9859675" cy="657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828" y="1469703"/>
            <a:ext cx="8930143" cy="363556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49"/>
              </a:lnSpc>
              <a:tabLst>
                <a:tab pos="1613610" algn="l"/>
                <a:tab pos="2384895" algn="l"/>
              </a:tabLst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	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828" y="6284256"/>
            <a:ext cx="3940506" cy="18311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584523" indent="0" algn="ctr">
              <a:buNone/>
              <a:defRPr sz="2500"/>
            </a:lvl2pPr>
            <a:lvl3pPr marL="1169047" indent="0" algn="ctr">
              <a:buNone/>
              <a:defRPr sz="2300"/>
            </a:lvl3pPr>
            <a:lvl4pPr marL="1753573" indent="0" algn="ctr">
              <a:buNone/>
              <a:defRPr sz="2000"/>
            </a:lvl4pPr>
            <a:lvl5pPr marL="2338094" indent="0" algn="ctr">
              <a:buNone/>
              <a:defRPr sz="2000"/>
            </a:lvl5pPr>
            <a:lvl6pPr marL="2922617" indent="0" algn="ctr">
              <a:buNone/>
              <a:defRPr sz="2000"/>
            </a:lvl6pPr>
            <a:lvl7pPr marL="3507141" indent="0" algn="ctr">
              <a:buNone/>
              <a:defRPr sz="2000"/>
            </a:lvl7pPr>
            <a:lvl8pPr marL="4091664" indent="0" algn="ctr">
              <a:buNone/>
              <a:defRPr sz="2000"/>
            </a:lvl8pPr>
            <a:lvl9pPr marL="467619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11296918" y="9814764"/>
            <a:ext cx="2262820" cy="210616"/>
          </a:xfrm>
        </p:spPr>
        <p:txBody>
          <a:bodyPr lIns="0" tIns="0" rIns="0" bIns="0">
            <a:noAutofit/>
          </a:bodyPr>
          <a:lstStyle>
            <a:lvl1pPr marL="0" marR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UTS CRICOS Provider Code: 00099F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16"/>
          <a:stretch/>
        </p:blipFill>
        <p:spPr>
          <a:xfrm>
            <a:off x="9312867" y="9094778"/>
            <a:ext cx="1034949" cy="1085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740BEB-EB55-DA48-9D2B-293EE18F73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96041" y="1082941"/>
            <a:ext cx="2745161" cy="15459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204231" y="566500"/>
            <a:ext cx="13389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169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900" smtClean="0">
                <a:solidFill>
                  <a:srgbClr val="000000"/>
                </a:solidFill>
              </a:rPr>
              <a:pPr marL="0" marR="0" lvl="0" indent="0" algn="r" defTabSz="11690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990828" y="1469703"/>
            <a:ext cx="8930143" cy="363556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49"/>
              </a:lnSpc>
              <a:tabLst>
                <a:tab pos="1613610" algn="l"/>
                <a:tab pos="2384895" algn="l"/>
              </a:tabLst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	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6" name="Picture 5" descr="20966 HEA PaCCSC_PPT_Template_16x9_B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34235" y="1741734"/>
            <a:ext cx="10442575" cy="6959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078548" y="1683313"/>
            <a:ext cx="5969765" cy="159291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200"/>
              </a:lnSpc>
              <a:tabLst>
                <a:tab pos="1442285" algn="l"/>
                <a:tab pos="2131679" algn="l"/>
              </a:tabLst>
              <a:defRPr sz="4500">
                <a:solidFill>
                  <a:srgbClr val="FB01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7140" y="3506564"/>
            <a:ext cx="12485805" cy="4437456"/>
          </a:xfrm>
        </p:spPr>
        <p:txBody>
          <a:bodyPr lIns="0" tIns="0" rIns="0" bIns="0" numCol="1" spcCol="720000">
            <a:noAutofit/>
          </a:bodyPr>
          <a:lstStyle>
            <a:lvl1pPr marL="390052" indent="0">
              <a:lnSpc>
                <a:spcPct val="100000"/>
              </a:lnSpc>
              <a:spcBef>
                <a:spcPts val="3000"/>
              </a:spcBef>
              <a:spcAft>
                <a:spcPts val="343"/>
              </a:spcAft>
              <a:buNone/>
              <a:tabLst/>
              <a:defRPr sz="3000">
                <a:solidFill>
                  <a:schemeClr val="tx1"/>
                </a:solidFill>
              </a:defRPr>
            </a:lvl1pPr>
            <a:lvl2pPr marL="362839" indent="-362839">
              <a:lnSpc>
                <a:spcPct val="100000"/>
              </a:lnSpc>
              <a:spcBef>
                <a:spcPts val="3000"/>
              </a:spcBef>
              <a:spcAft>
                <a:spcPts val="343"/>
              </a:spcAft>
              <a:buClr>
                <a:schemeClr val="accent2"/>
              </a:buClr>
              <a:buFont typeface="Arial" charset="0"/>
              <a:buChar char="•"/>
              <a:tabLst/>
              <a:defRPr sz="3000">
                <a:solidFill>
                  <a:schemeClr val="tx1"/>
                </a:solidFill>
              </a:defRPr>
            </a:lvl2pPr>
            <a:lvl3pPr marL="616826" indent="-208632">
              <a:lnSpc>
                <a:spcPct val="100000"/>
              </a:lnSpc>
              <a:spcBef>
                <a:spcPts val="3000"/>
              </a:spcBef>
              <a:spcAft>
                <a:spcPts val="343"/>
              </a:spcAft>
              <a:buClr>
                <a:schemeClr val="tx1"/>
              </a:buClr>
              <a:tabLst/>
              <a:defRPr sz="3000">
                <a:solidFill>
                  <a:schemeClr val="tx1"/>
                </a:solidFill>
              </a:defRPr>
            </a:lvl3pPr>
            <a:lvl4pPr marL="943381" indent="-299342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3000">
                <a:solidFill>
                  <a:schemeClr val="tx1"/>
                </a:solidFill>
              </a:defRPr>
            </a:lvl4pPr>
            <a:lvl5pPr marL="943381" indent="-326555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/>
              <a:defRPr sz="3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1713771" y="789842"/>
            <a:ext cx="133862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044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900" smtClean="0">
                <a:solidFill>
                  <a:srgbClr val="FB010A"/>
                </a:solidFill>
              </a:rPr>
              <a:pPr marL="0" marR="0" lvl="0" indent="0" algn="r" defTabSz="1044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FB010A"/>
              </a:solidFill>
            </a:endParaRP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74569" y="682392"/>
            <a:ext cx="6172705" cy="40960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900" cap="all" baseline="0">
                <a:solidFill>
                  <a:srgbClr val="FB010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8346440" y="2540"/>
            <a:ext cx="4985528" cy="1157288"/>
            <a:chOff x="8346440" y="2540"/>
            <a:chExt cx="4985528" cy="1157288"/>
          </a:xfrm>
        </p:grpSpPr>
        <p:sp>
          <p:nvSpPr>
            <p:cNvPr id="53" name="AutoShape 7"/>
            <p:cNvSpPr>
              <a:spLocks/>
            </p:cNvSpPr>
            <p:nvPr userDrawn="1"/>
          </p:nvSpPr>
          <p:spPr bwMode="auto">
            <a:xfrm>
              <a:off x="9222740" y="2540"/>
              <a:ext cx="293688" cy="2746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0" y="21600"/>
                  </a:lnTo>
                  <a:lnTo>
                    <a:pt x="21600" y="21520"/>
                  </a:lnTo>
                  <a:lnTo>
                    <a:pt x="21529" y="0"/>
                  </a:lnTo>
                  <a:cubicBezTo>
                    <a:pt x="21529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AutoShape 8"/>
            <p:cNvSpPr>
              <a:spLocks/>
            </p:cNvSpPr>
            <p:nvPr userDrawn="1"/>
          </p:nvSpPr>
          <p:spPr bwMode="auto">
            <a:xfrm>
              <a:off x="11864340" y="2692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AutoShape 9"/>
            <p:cNvSpPr>
              <a:spLocks/>
            </p:cNvSpPr>
            <p:nvPr userDrawn="1"/>
          </p:nvSpPr>
          <p:spPr bwMode="auto">
            <a:xfrm>
              <a:off x="8930640" y="2692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AutoShape 10"/>
            <p:cNvSpPr>
              <a:spLocks/>
            </p:cNvSpPr>
            <p:nvPr userDrawn="1"/>
          </p:nvSpPr>
          <p:spPr bwMode="auto">
            <a:xfrm>
              <a:off x="8346440" y="2819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AutoShape 11"/>
            <p:cNvSpPr>
              <a:spLocks/>
            </p:cNvSpPr>
            <p:nvPr userDrawn="1"/>
          </p:nvSpPr>
          <p:spPr bwMode="auto">
            <a:xfrm>
              <a:off x="10975340" y="5613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AutoShape 12"/>
            <p:cNvSpPr>
              <a:spLocks/>
            </p:cNvSpPr>
            <p:nvPr userDrawn="1"/>
          </p:nvSpPr>
          <p:spPr bwMode="auto">
            <a:xfrm>
              <a:off x="12156440" y="8534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AutoShape 13"/>
            <p:cNvSpPr>
              <a:spLocks/>
            </p:cNvSpPr>
            <p:nvPr userDrawn="1"/>
          </p:nvSpPr>
          <p:spPr bwMode="auto">
            <a:xfrm>
              <a:off x="11572240" y="8534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AutoShape 14"/>
            <p:cNvSpPr>
              <a:spLocks/>
            </p:cNvSpPr>
            <p:nvPr userDrawn="1"/>
          </p:nvSpPr>
          <p:spPr bwMode="auto">
            <a:xfrm>
              <a:off x="10681652" y="2819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AutoShape 15"/>
            <p:cNvSpPr>
              <a:spLocks/>
            </p:cNvSpPr>
            <p:nvPr userDrawn="1"/>
          </p:nvSpPr>
          <p:spPr bwMode="auto">
            <a:xfrm>
              <a:off x="10099040" y="8534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AutoShape 16"/>
            <p:cNvSpPr>
              <a:spLocks/>
            </p:cNvSpPr>
            <p:nvPr userDrawn="1"/>
          </p:nvSpPr>
          <p:spPr bwMode="auto">
            <a:xfrm>
              <a:off x="8638540" y="8661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AutoShape 17"/>
            <p:cNvSpPr>
              <a:spLocks/>
            </p:cNvSpPr>
            <p:nvPr userDrawn="1"/>
          </p:nvSpPr>
          <p:spPr bwMode="auto">
            <a:xfrm>
              <a:off x="13038280" y="2692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AutoShape 20"/>
            <p:cNvSpPr>
              <a:spLocks/>
            </p:cNvSpPr>
            <p:nvPr userDrawn="1"/>
          </p:nvSpPr>
          <p:spPr bwMode="auto">
            <a:xfrm>
              <a:off x="12451716" y="266065"/>
              <a:ext cx="293688" cy="2952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AutoShape 22"/>
            <p:cNvSpPr>
              <a:spLocks/>
            </p:cNvSpPr>
            <p:nvPr userDrawn="1"/>
          </p:nvSpPr>
          <p:spPr bwMode="auto">
            <a:xfrm>
              <a:off x="12158028" y="7302"/>
              <a:ext cx="293688" cy="2746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0"/>
                  </a:moveTo>
                  <a:lnTo>
                    <a:pt x="71" y="21600"/>
                  </a:lnTo>
                  <a:lnTo>
                    <a:pt x="21600" y="21600"/>
                  </a:lnTo>
                  <a:lnTo>
                    <a:pt x="21530" y="0"/>
                  </a:lnTo>
                  <a:cubicBezTo>
                    <a:pt x="21530" y="0"/>
                    <a:pt x="0" y="80"/>
                    <a:pt x="0" y="80"/>
                  </a:cubicBezTo>
                  <a:close/>
                  <a:moveTo>
                    <a:pt x="0" y="8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2 column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5"/>
          <p:cNvSpPr>
            <a:spLocks/>
          </p:cNvSpPr>
          <p:nvPr userDrawn="1"/>
        </p:nvSpPr>
        <p:spPr bwMode="auto">
          <a:xfrm>
            <a:off x="815340" y="2593340"/>
            <a:ext cx="293688" cy="2381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93"/>
                </a:moveTo>
                <a:lnTo>
                  <a:pt x="61" y="21600"/>
                </a:lnTo>
                <a:lnTo>
                  <a:pt x="21600" y="21600"/>
                </a:lnTo>
                <a:lnTo>
                  <a:pt x="21539" y="0"/>
                </a:lnTo>
                <a:cubicBezTo>
                  <a:pt x="21539" y="0"/>
                  <a:pt x="0" y="93"/>
                  <a:pt x="0" y="93"/>
                </a:cubicBezTo>
                <a:close/>
                <a:moveTo>
                  <a:pt x="0" y="93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AutoShape 6"/>
          <p:cNvSpPr>
            <a:spLocks/>
          </p:cNvSpPr>
          <p:nvPr userDrawn="1"/>
        </p:nvSpPr>
        <p:spPr bwMode="auto">
          <a:xfrm>
            <a:off x="9514840" y="2540"/>
            <a:ext cx="293688" cy="2746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71" y="21600"/>
                </a:lnTo>
                <a:lnTo>
                  <a:pt x="21600" y="21519"/>
                </a:lnTo>
                <a:lnTo>
                  <a:pt x="21529" y="0"/>
                </a:lnTo>
                <a:cubicBezTo>
                  <a:pt x="21529" y="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8346440" y="2540"/>
            <a:ext cx="4985528" cy="1157288"/>
            <a:chOff x="8346440" y="2540"/>
            <a:chExt cx="4985528" cy="1157288"/>
          </a:xfrm>
        </p:grpSpPr>
        <p:sp>
          <p:nvSpPr>
            <p:cNvPr id="28" name="AutoShape 7"/>
            <p:cNvSpPr>
              <a:spLocks/>
            </p:cNvSpPr>
            <p:nvPr userDrawn="1"/>
          </p:nvSpPr>
          <p:spPr bwMode="auto">
            <a:xfrm>
              <a:off x="9222740" y="2540"/>
              <a:ext cx="293688" cy="2746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0" y="21600"/>
                  </a:lnTo>
                  <a:lnTo>
                    <a:pt x="21600" y="21520"/>
                  </a:lnTo>
                  <a:lnTo>
                    <a:pt x="21529" y="0"/>
                  </a:lnTo>
                  <a:cubicBezTo>
                    <a:pt x="21529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AutoShape 8"/>
            <p:cNvSpPr>
              <a:spLocks/>
            </p:cNvSpPr>
            <p:nvPr userDrawn="1"/>
          </p:nvSpPr>
          <p:spPr bwMode="auto">
            <a:xfrm>
              <a:off x="11864340" y="2692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AutoShape 9"/>
            <p:cNvSpPr>
              <a:spLocks/>
            </p:cNvSpPr>
            <p:nvPr userDrawn="1"/>
          </p:nvSpPr>
          <p:spPr bwMode="auto">
            <a:xfrm>
              <a:off x="8930640" y="2692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AutoShape 10"/>
            <p:cNvSpPr>
              <a:spLocks/>
            </p:cNvSpPr>
            <p:nvPr userDrawn="1"/>
          </p:nvSpPr>
          <p:spPr bwMode="auto">
            <a:xfrm>
              <a:off x="8346440" y="2819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AutoShape 11"/>
            <p:cNvSpPr>
              <a:spLocks/>
            </p:cNvSpPr>
            <p:nvPr userDrawn="1"/>
          </p:nvSpPr>
          <p:spPr bwMode="auto">
            <a:xfrm>
              <a:off x="10975340" y="5613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AutoShape 12"/>
            <p:cNvSpPr>
              <a:spLocks/>
            </p:cNvSpPr>
            <p:nvPr userDrawn="1"/>
          </p:nvSpPr>
          <p:spPr bwMode="auto">
            <a:xfrm>
              <a:off x="12156440" y="8534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AutoShape 13"/>
            <p:cNvSpPr>
              <a:spLocks/>
            </p:cNvSpPr>
            <p:nvPr userDrawn="1"/>
          </p:nvSpPr>
          <p:spPr bwMode="auto">
            <a:xfrm>
              <a:off x="11572240" y="8534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14"/>
            <p:cNvSpPr>
              <a:spLocks/>
            </p:cNvSpPr>
            <p:nvPr userDrawn="1"/>
          </p:nvSpPr>
          <p:spPr bwMode="auto">
            <a:xfrm>
              <a:off x="10681652" y="2819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AutoShape 15"/>
            <p:cNvSpPr>
              <a:spLocks/>
            </p:cNvSpPr>
            <p:nvPr userDrawn="1"/>
          </p:nvSpPr>
          <p:spPr bwMode="auto">
            <a:xfrm>
              <a:off x="10099040" y="8534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16"/>
            <p:cNvSpPr>
              <a:spLocks/>
            </p:cNvSpPr>
            <p:nvPr userDrawn="1"/>
          </p:nvSpPr>
          <p:spPr bwMode="auto">
            <a:xfrm>
              <a:off x="8638540" y="8661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AutoShape 17"/>
            <p:cNvSpPr>
              <a:spLocks/>
            </p:cNvSpPr>
            <p:nvPr userDrawn="1"/>
          </p:nvSpPr>
          <p:spPr bwMode="auto">
            <a:xfrm>
              <a:off x="13038280" y="269240"/>
              <a:ext cx="293688" cy="29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AutoShape 20"/>
            <p:cNvSpPr>
              <a:spLocks/>
            </p:cNvSpPr>
            <p:nvPr userDrawn="1"/>
          </p:nvSpPr>
          <p:spPr bwMode="auto">
            <a:xfrm>
              <a:off x="12451716" y="266065"/>
              <a:ext cx="293688" cy="2952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4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6"/>
                  </a:lnTo>
                  <a:cubicBezTo>
                    <a:pt x="0" y="76"/>
                    <a:pt x="21524" y="0"/>
                    <a:pt x="21524" y="0"/>
                  </a:cubicBezTo>
                  <a:close/>
                  <a:moveTo>
                    <a:pt x="21524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AutoShape 22"/>
            <p:cNvSpPr>
              <a:spLocks/>
            </p:cNvSpPr>
            <p:nvPr userDrawn="1"/>
          </p:nvSpPr>
          <p:spPr bwMode="auto">
            <a:xfrm>
              <a:off x="12158028" y="7302"/>
              <a:ext cx="293688" cy="2746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0"/>
                  </a:moveTo>
                  <a:lnTo>
                    <a:pt x="71" y="21600"/>
                  </a:lnTo>
                  <a:lnTo>
                    <a:pt x="21600" y="21600"/>
                  </a:lnTo>
                  <a:lnTo>
                    <a:pt x="21530" y="0"/>
                  </a:lnTo>
                  <a:cubicBezTo>
                    <a:pt x="21530" y="0"/>
                    <a:pt x="0" y="80"/>
                    <a:pt x="0" y="80"/>
                  </a:cubicBezTo>
                  <a:close/>
                  <a:moveTo>
                    <a:pt x="0" y="8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4" name="Oval 43"/>
          <p:cNvSpPr/>
          <p:nvPr userDrawn="1"/>
        </p:nvSpPr>
        <p:spPr>
          <a:xfrm>
            <a:off x="7905884" y="3245691"/>
            <a:ext cx="4680000" cy="4680000"/>
          </a:xfrm>
          <a:prstGeom prst="ellipse">
            <a:avLst/>
          </a:prstGeom>
          <a:solidFill>
            <a:srgbClr val="FB010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itle 1"/>
          <p:cNvSpPr>
            <a:spLocks noGrp="1"/>
          </p:cNvSpPr>
          <p:nvPr>
            <p:ph type="ctrTitle"/>
          </p:nvPr>
        </p:nvSpPr>
        <p:spPr>
          <a:xfrm>
            <a:off x="1074569" y="1693473"/>
            <a:ext cx="5969765" cy="159291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200"/>
              </a:lnSpc>
              <a:tabLst>
                <a:tab pos="1442285" algn="l"/>
                <a:tab pos="2131679" algn="l"/>
              </a:tabLst>
              <a:defRPr sz="4500">
                <a:solidFill>
                  <a:srgbClr val="FB01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74569" y="3589717"/>
            <a:ext cx="5864711" cy="5931094"/>
          </a:xfrm>
        </p:spPr>
        <p:txBody>
          <a:bodyPr lIns="0" tIns="0" rIns="0" bIns="0" numCol="1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686"/>
              </a:spcBef>
              <a:spcAft>
                <a:spcPts val="343"/>
              </a:spcAft>
              <a:buNone/>
              <a:defRPr sz="2200">
                <a:solidFill>
                  <a:srgbClr val="FB010A"/>
                </a:solidFill>
              </a:defRPr>
            </a:lvl1pPr>
            <a:lvl2pPr marL="0" indent="0">
              <a:lnSpc>
                <a:spcPct val="100000"/>
              </a:lnSpc>
              <a:spcBef>
                <a:spcPts val="686"/>
              </a:spcBef>
              <a:spcAft>
                <a:spcPts val="343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154207" indent="-145136">
              <a:lnSpc>
                <a:spcPct val="100000"/>
              </a:lnSpc>
              <a:spcBef>
                <a:spcPts val="686"/>
              </a:spcBef>
              <a:spcAft>
                <a:spcPts val="343"/>
              </a:spcAft>
              <a:buClr>
                <a:schemeClr val="accent2"/>
              </a:buClr>
              <a:tabLst/>
              <a:defRPr sz="1800">
                <a:solidFill>
                  <a:schemeClr val="tx1"/>
                </a:solidFill>
              </a:defRPr>
            </a:lvl3pPr>
            <a:lvl4pPr marL="335626" indent="-163278">
              <a:lnSpc>
                <a:spcPct val="100000"/>
              </a:lnSpc>
              <a:spcBef>
                <a:spcPts val="686"/>
              </a:spcBef>
              <a:spcAft>
                <a:spcPts val="0"/>
              </a:spcAft>
              <a:buFont typeface=".AppleSystemUIFont" charset="-120"/>
              <a:buChar char="–"/>
              <a:tabLst/>
              <a:defRPr sz="1800">
                <a:solidFill>
                  <a:schemeClr val="tx1"/>
                </a:solidFill>
              </a:defRPr>
            </a:lvl4pPr>
            <a:lvl5pPr marL="517046" indent="-199561">
              <a:lnSpc>
                <a:spcPct val="100000"/>
              </a:lnSpc>
              <a:spcBef>
                <a:spcPts val="686"/>
              </a:spcBef>
              <a:buFont typeface="+mj-lt"/>
              <a:buAutoNum type="arabicPeriod"/>
              <a:tabLst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74569" y="682392"/>
            <a:ext cx="6172705" cy="40960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7914439" y="4840811"/>
            <a:ext cx="4680000" cy="46800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02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11713771" y="789842"/>
            <a:ext cx="133862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044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900" smtClean="0">
                <a:solidFill>
                  <a:srgbClr val="FB010A"/>
                </a:solidFill>
              </a:rPr>
              <a:pPr marL="0" marR="0" lvl="0" indent="0" algn="r" defTabSz="1044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FB010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197220" y="3941206"/>
            <a:ext cx="6125033" cy="443795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29" b="1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074020" y="1693473"/>
            <a:ext cx="7623466" cy="159291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200"/>
              </a:lnSpc>
              <a:tabLst>
                <a:tab pos="1442285" algn="l"/>
                <a:tab pos="2131679" algn="l"/>
              </a:tabLst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2151" y="3530451"/>
            <a:ext cx="5969765" cy="467852"/>
          </a:xfrm>
        </p:spPr>
        <p:txBody>
          <a:bodyPr lIns="0" tIns="0" rIns="0" bIns="0" numCol="1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343"/>
              </a:spcBef>
              <a:spcAft>
                <a:spcPts val="343"/>
              </a:spcAft>
              <a:buNone/>
              <a:defRPr sz="2200">
                <a:solidFill>
                  <a:srgbClr val="FB010A"/>
                </a:solidFill>
              </a:defRPr>
            </a:lvl1pPr>
            <a:lvl2pPr marL="0" indent="0">
              <a:lnSpc>
                <a:spcPct val="100000"/>
              </a:lnSpc>
              <a:spcBef>
                <a:spcPts val="686"/>
              </a:spcBef>
              <a:spcAft>
                <a:spcPts val="343"/>
              </a:spcAft>
              <a:buNone/>
              <a:tabLst/>
              <a:defRPr sz="1371"/>
            </a:lvl2pPr>
            <a:lvl3pPr marL="152392" indent="-152392">
              <a:lnSpc>
                <a:spcPct val="100000"/>
              </a:lnSpc>
              <a:spcBef>
                <a:spcPts val="0"/>
              </a:spcBef>
              <a:spcAft>
                <a:spcPts val="343"/>
              </a:spcAft>
              <a:buClr>
                <a:schemeClr val="accent1"/>
              </a:buClr>
              <a:tabLst/>
              <a:defRPr sz="1371"/>
            </a:lvl3pPr>
            <a:lvl4pPr marL="304785" indent="-136972">
              <a:lnSpc>
                <a:spcPct val="100000"/>
              </a:lnSpc>
              <a:spcBef>
                <a:spcPts val="343"/>
              </a:spcBef>
              <a:spcAft>
                <a:spcPts val="0"/>
              </a:spcAft>
              <a:buFont typeface=".AppleSystemUIFont" charset="-120"/>
              <a:buChar char="–"/>
              <a:tabLst/>
              <a:defRPr sz="1371"/>
            </a:lvl4pPr>
            <a:lvl5pPr marL="259430" indent="-107038">
              <a:lnSpc>
                <a:spcPct val="100000"/>
              </a:lnSpc>
              <a:spcBef>
                <a:spcPts val="343"/>
              </a:spcBef>
              <a:buFont typeface="+mj-lt"/>
              <a:buAutoNum type="arabicPeriod"/>
              <a:tabLst/>
              <a:defRPr sz="137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53175" y="4028783"/>
            <a:ext cx="5774345" cy="4437456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86"/>
              </a:spcBef>
              <a:spcAft>
                <a:spcPts val="343"/>
              </a:spcAft>
              <a:buNone/>
              <a:defRPr sz="1800">
                <a:solidFill>
                  <a:schemeClr val="tx1"/>
                </a:solidFill>
              </a:defRPr>
            </a:lvl1pPr>
            <a:lvl2pPr marL="195933" indent="-195933">
              <a:lnSpc>
                <a:spcPct val="100000"/>
              </a:lnSpc>
              <a:spcBef>
                <a:spcPts val="686"/>
              </a:spcBef>
              <a:spcAft>
                <a:spcPts val="343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</a:defRPr>
            </a:lvl2pPr>
            <a:lvl3pPr marL="335626" indent="-145136">
              <a:lnSpc>
                <a:spcPct val="100000"/>
              </a:lnSpc>
              <a:spcBef>
                <a:spcPts val="686"/>
              </a:spcBef>
              <a:spcAft>
                <a:spcPts val="343"/>
              </a:spcAft>
              <a:buClr>
                <a:schemeClr val="accent2"/>
              </a:buClr>
              <a:tabLst/>
              <a:defRPr sz="1800">
                <a:solidFill>
                  <a:schemeClr val="tx1"/>
                </a:solidFill>
              </a:defRPr>
            </a:lvl3pPr>
            <a:lvl4pPr marL="517046" indent="-163278">
              <a:lnSpc>
                <a:spcPct val="100000"/>
              </a:lnSpc>
              <a:spcBef>
                <a:spcPts val="686"/>
              </a:spcBef>
              <a:spcAft>
                <a:spcPts val="0"/>
              </a:spcAft>
              <a:buFont typeface=".AppleSystemUIFont" charset="-120"/>
              <a:buChar char="–"/>
              <a:tabLst/>
              <a:defRPr sz="1800">
                <a:solidFill>
                  <a:schemeClr val="tx1"/>
                </a:solidFill>
              </a:defRPr>
            </a:lvl4pPr>
            <a:lvl5pPr marL="689394" indent="-199561">
              <a:lnSpc>
                <a:spcPct val="100000"/>
              </a:lnSpc>
              <a:spcBef>
                <a:spcPts val="686"/>
              </a:spcBef>
              <a:buFont typeface="+mj-lt"/>
              <a:buAutoNum type="arabicPeriod"/>
              <a:tabLst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700939" y="726771"/>
            <a:ext cx="12621314" cy="350189"/>
          </a:xfrm>
          <a:prstGeom prst="roundRect">
            <a:avLst>
              <a:gd name="adj" fmla="val 50000"/>
            </a:avLst>
          </a:prstGeom>
          <a:solidFill>
            <a:srgbClr val="FB0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6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755833" y="840309"/>
            <a:ext cx="133862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044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900" smtClean="0">
                <a:solidFill>
                  <a:srgbClr val="000000"/>
                </a:solidFill>
              </a:rPr>
              <a:pPr marL="0" marR="0" lvl="0" indent="0" algn="r" defTabSz="10449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74020" y="730250"/>
            <a:ext cx="6172705" cy="3467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900" cap="all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60579" y="3614690"/>
            <a:ext cx="8928109" cy="363445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1858963" algn="l"/>
              </a:tabLst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	you</a:t>
            </a:r>
          </a:p>
        </p:txBody>
      </p:sp>
      <p:sp>
        <p:nvSpPr>
          <p:cNvPr id="6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11329044" y="9883125"/>
            <a:ext cx="2195992" cy="197804"/>
          </a:xfrm>
        </p:spPr>
        <p:txBody>
          <a:bodyPr lIns="0" tIns="0" rIns="0" bIns="0">
            <a:noAutofit/>
          </a:bodyPr>
          <a:lstStyle>
            <a:lvl1pPr marL="0" marR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UTS CRICOS Provider Code: 00099F</a:t>
            </a:r>
          </a:p>
        </p:txBody>
      </p:sp>
      <p:pic>
        <p:nvPicPr>
          <p:cNvPr id="7" name="Picture 6" descr="20966 HEA PaCCSC_PPT_Template_16x9_B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400" y="3871924"/>
            <a:ext cx="9859675" cy="65706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8038" y="555977"/>
            <a:ext cx="12019001" cy="2018416"/>
          </a:xfrm>
          <a:prstGeom prst="rect">
            <a:avLst/>
          </a:prstGeom>
        </p:spPr>
        <p:txBody>
          <a:bodyPr vert="horz" lIns="58455" tIns="29231" rIns="58455" bIns="2923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038" y="2779851"/>
            <a:ext cx="12019001" cy="6625718"/>
          </a:xfrm>
          <a:prstGeom prst="rect">
            <a:avLst/>
          </a:prstGeom>
        </p:spPr>
        <p:txBody>
          <a:bodyPr vert="horz" lIns="58455" tIns="29231" rIns="58455" bIns="292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038" y="9678727"/>
            <a:ext cx="3135391" cy="555971"/>
          </a:xfrm>
          <a:prstGeom prst="rect">
            <a:avLst/>
          </a:prstGeom>
        </p:spPr>
        <p:txBody>
          <a:bodyPr vert="horz" lIns="58455" tIns="29231" rIns="58455" bIns="2923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020C-9F1F-9A49-8821-3E1D5D88620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5998" y="9678727"/>
            <a:ext cx="4703086" cy="555971"/>
          </a:xfrm>
          <a:prstGeom prst="rect">
            <a:avLst/>
          </a:prstGeom>
        </p:spPr>
        <p:txBody>
          <a:bodyPr vert="horz" lIns="58455" tIns="29231" rIns="58455" bIns="2923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1649" y="9678727"/>
            <a:ext cx="3135391" cy="555971"/>
          </a:xfrm>
          <a:prstGeom prst="rect">
            <a:avLst/>
          </a:prstGeom>
        </p:spPr>
        <p:txBody>
          <a:bodyPr vert="horz" lIns="58455" tIns="29231" rIns="58455" bIns="2923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A18A-09E8-B346-9D1F-8EB2C340C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1" r:id="rId2"/>
    <p:sldLayoutId id="2147483688" r:id="rId3"/>
    <p:sldLayoutId id="2147483686" r:id="rId4"/>
    <p:sldLayoutId id="2147483685" r:id="rId5"/>
    <p:sldLayoutId id="2147483661" r:id="rId6"/>
  </p:sldLayoutIdLst>
  <p:txStyles>
    <p:titleStyle>
      <a:lvl1pPr algn="l" defTabSz="1169047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63" indent="-292263" algn="l" defTabSz="1169047" rtl="0" eaLnBrk="1" latinLnBrk="0" hangingPunct="1">
        <a:lnSpc>
          <a:spcPct val="90000"/>
        </a:lnSpc>
        <a:spcBef>
          <a:spcPts val="127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76784" indent="-292263" algn="l" defTabSz="1169047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1310" indent="-292263" algn="l" defTabSz="1169047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45831" indent="-292263" algn="l" defTabSz="1169047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30355" indent="-292263" algn="l" defTabSz="1169047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14880" indent="-292263" algn="l" defTabSz="1169047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799402" indent="-292263" algn="l" defTabSz="1169047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383928" indent="-292263" algn="l" defTabSz="1169047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68446" indent="-292263" algn="l" defTabSz="1169047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90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523" algn="l" defTabSz="11690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9047" algn="l" defTabSz="11690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573" algn="l" defTabSz="11690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094" algn="l" defTabSz="11690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2617" algn="l" defTabSz="11690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7141" algn="l" defTabSz="11690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1664" algn="l" defTabSz="11690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6190" algn="l" defTabSz="11690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&lt;title&gt;</a:t>
            </a:r>
            <a:br>
              <a:rPr lang="en-US" sz="6600" dirty="0"/>
            </a:br>
            <a:r>
              <a:rPr lang="en-US" sz="5000" dirty="0"/>
              <a:t>&lt;sub-heading&gt;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764" y="4760256"/>
            <a:ext cx="7660805" cy="2343928"/>
          </a:xfrm>
        </p:spPr>
        <p:txBody>
          <a:bodyPr/>
          <a:lstStyle/>
          <a:p>
            <a:r>
              <a:rPr lang="en-US" sz="2200" dirty="0"/>
              <a:t>Cancer Symptom Trials</a:t>
            </a:r>
          </a:p>
          <a:p>
            <a:r>
              <a:rPr lang="en-US" sz="2200" dirty="0"/>
              <a:t>Telehealth Challenges Workshop | 8 December 2020</a:t>
            </a:r>
          </a:p>
          <a:p>
            <a:r>
              <a:rPr lang="en-US" sz="2200" dirty="0"/>
              <a:t>&lt;Presenter name&gt;</a:t>
            </a:r>
          </a:p>
          <a:p>
            <a:r>
              <a:rPr lang="en-US" sz="2200" dirty="0"/>
              <a:t>&lt;Presenter role&gt;</a:t>
            </a:r>
          </a:p>
          <a:p>
            <a:r>
              <a:rPr lang="en-US" sz="2200" dirty="0"/>
              <a:t>&lt;Presenter organisation&gt;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8548" y="1683313"/>
            <a:ext cx="8464037" cy="1592914"/>
          </a:xfrm>
        </p:spPr>
        <p:txBody>
          <a:bodyPr/>
          <a:lstStyle/>
          <a:p>
            <a:r>
              <a:rPr lang="en-US" dirty="0"/>
              <a:t>The telehealth clinical challenge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/>
              <a:t>&lt;Describe the challenge&gt;</a:t>
            </a:r>
          </a:p>
          <a:p>
            <a:pPr lvl="1"/>
            <a:r>
              <a:rPr lang="en-US" dirty="0"/>
              <a:t>&lt;Describe how it affects clinicians&gt;</a:t>
            </a:r>
          </a:p>
          <a:p>
            <a:pPr lvl="1"/>
            <a:r>
              <a:rPr lang="en-US" dirty="0"/>
              <a:t>&lt;Describe how it affects patients/consumers&gt;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 clinical challenges workshop | 23 June 2020</a:t>
            </a:r>
          </a:p>
        </p:txBody>
      </p:sp>
    </p:spTree>
    <p:extLst>
      <p:ext uri="{BB962C8B-B14F-4D97-AF65-F5344CB8AC3E}">
        <p14:creationId xmlns:p14="http://schemas.microsoft.com/office/powerpoint/2010/main" val="190308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8548" y="1683313"/>
            <a:ext cx="6822806" cy="1592914"/>
          </a:xfrm>
        </p:spPr>
        <p:txBody>
          <a:bodyPr/>
          <a:lstStyle/>
          <a:p>
            <a:r>
              <a:rPr lang="en-US" dirty="0"/>
              <a:t>Symptoms and 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/>
              <a:t>&lt;Detail the cancer symptoms&gt;</a:t>
            </a:r>
          </a:p>
          <a:p>
            <a:pPr lvl="2"/>
            <a:r>
              <a:rPr lang="en-US" dirty="0"/>
              <a:t>&lt;Does this fit the current CST symptom node structure?&gt;</a:t>
            </a:r>
          </a:p>
          <a:p>
            <a:pPr lvl="3"/>
            <a:r>
              <a:rPr lang="en-US" dirty="0"/>
              <a:t>Appetite and cachexia; breathlessness; cognitive and neurological disorders; fatigue; gut dysfunction; nausea, pain, sleep</a:t>
            </a:r>
          </a:p>
          <a:p>
            <a:pPr lvl="1"/>
            <a:r>
              <a:rPr lang="en-US" dirty="0"/>
              <a:t>&lt;Explain any gaps in the evidence&gt;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 clinical challenges workshop | 23 June 2020</a:t>
            </a:r>
          </a:p>
        </p:txBody>
      </p:sp>
    </p:spTree>
    <p:extLst>
      <p:ext uri="{BB962C8B-B14F-4D97-AF65-F5344CB8AC3E}">
        <p14:creationId xmlns:p14="http://schemas.microsoft.com/office/powerpoint/2010/main" val="390136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8548" y="1683313"/>
            <a:ext cx="6822806" cy="1592914"/>
          </a:xfrm>
        </p:spPr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/>
              <a:t>&lt;Describe your study proposal&gt;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 clinical challenges workshop | 23 June 2020</a:t>
            </a:r>
          </a:p>
        </p:txBody>
      </p:sp>
    </p:spTree>
    <p:extLst>
      <p:ext uri="{BB962C8B-B14F-4D97-AF65-F5344CB8AC3E}">
        <p14:creationId xmlns:p14="http://schemas.microsoft.com/office/powerpoint/2010/main" val="128183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1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2EEB"/>
      </a:accent1>
      <a:accent2>
        <a:srgbClr val="FB010A"/>
      </a:accent2>
      <a:accent3>
        <a:srgbClr val="323232"/>
      </a:accent3>
      <a:accent4>
        <a:srgbClr val="B2B2B2"/>
      </a:accent4>
      <a:accent5>
        <a:srgbClr val="F2F2F2"/>
      </a:accent5>
      <a:accent6>
        <a:srgbClr val="FF9600"/>
      </a:accent6>
      <a:hlink>
        <a:srgbClr val="09D369"/>
      </a:hlink>
      <a:folHlink>
        <a:srgbClr val="0F4BE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498 HEA CST_PPT_Template_4x3_V01" id="{900103D3-01FB-C645-8A5E-691DA0FBA10D}" vid="{494BA60A-F4DE-B042-8839-0678AB53E8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22498 HEA CST_PPT_Template_4x3</Template>
  <TotalTime>100</TotalTime>
  <Words>143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.AppleSystemUIFont</vt:lpstr>
      <vt:lpstr>Arial</vt:lpstr>
      <vt:lpstr>Office Theme</vt:lpstr>
      <vt:lpstr>&lt;title&gt; &lt;sub-heading&gt;</vt:lpstr>
      <vt:lpstr>The telehealth clinical challenge</vt:lpstr>
      <vt:lpstr>Symptoms and evidence</vt:lpstr>
      <vt:lpstr>Proposal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Linda James</dc:creator>
  <cp:lastModifiedBy>Linda</cp:lastModifiedBy>
  <cp:revision>19</cp:revision>
  <cp:lastPrinted>2017-04-11T01:54:50Z</cp:lastPrinted>
  <dcterms:created xsi:type="dcterms:W3CDTF">2019-09-17T23:59:59Z</dcterms:created>
  <dcterms:modified xsi:type="dcterms:W3CDTF">2020-10-26T02:11:11Z</dcterms:modified>
</cp:coreProperties>
</file>