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80" r:id="rId2"/>
    <p:sldId id="266" r:id="rId3"/>
    <p:sldId id="285" r:id="rId4"/>
    <p:sldId id="297" r:id="rId5"/>
    <p:sldId id="298" r:id="rId6"/>
    <p:sldId id="294" r:id="rId7"/>
    <p:sldId id="295" r:id="rId8"/>
    <p:sldId id="282" r:id="rId9"/>
    <p:sldId id="277" r:id="rId10"/>
    <p:sldId id="299" r:id="rId11"/>
    <p:sldId id="300" r:id="rId12"/>
    <p:sldId id="283" r:id="rId13"/>
    <p:sldId id="287" r:id="rId14"/>
    <p:sldId id="284" r:id="rId15"/>
    <p:sldId id="288" r:id="rId16"/>
    <p:sldId id="289" r:id="rId17"/>
    <p:sldId id="290" r:id="rId18"/>
    <p:sldId id="291" r:id="rId19"/>
    <p:sldId id="278" r:id="rId20"/>
    <p:sldId id="292" r:id="rId21"/>
    <p:sldId id="279" r:id="rId22"/>
    <p:sldId id="281" r:id="rId23"/>
  </p:sldIdLst>
  <p:sldSz cx="13935075" cy="10442575"/>
  <p:notesSz cx="6858000" cy="9144000"/>
  <p:defaultTextStyle>
    <a:defPPr>
      <a:defRPr lang="en-US"/>
    </a:defPPr>
    <a:lvl1pPr marL="0" algn="l" defTabSz="1169047" rtl="0" eaLnBrk="1" latinLnBrk="0" hangingPunct="1">
      <a:defRPr sz="2300" kern="1200">
        <a:solidFill>
          <a:schemeClr val="tx1"/>
        </a:solidFill>
        <a:latin typeface="+mn-lt"/>
        <a:ea typeface="+mn-ea"/>
        <a:cs typeface="+mn-cs"/>
      </a:defRPr>
    </a:lvl1pPr>
    <a:lvl2pPr marL="584523" algn="l" defTabSz="1169047" rtl="0" eaLnBrk="1" latinLnBrk="0" hangingPunct="1">
      <a:defRPr sz="2300" kern="1200">
        <a:solidFill>
          <a:schemeClr val="tx1"/>
        </a:solidFill>
        <a:latin typeface="+mn-lt"/>
        <a:ea typeface="+mn-ea"/>
        <a:cs typeface="+mn-cs"/>
      </a:defRPr>
    </a:lvl2pPr>
    <a:lvl3pPr marL="1169047" algn="l" defTabSz="1169047" rtl="0" eaLnBrk="1" latinLnBrk="0" hangingPunct="1">
      <a:defRPr sz="2300" kern="1200">
        <a:solidFill>
          <a:schemeClr val="tx1"/>
        </a:solidFill>
        <a:latin typeface="+mn-lt"/>
        <a:ea typeface="+mn-ea"/>
        <a:cs typeface="+mn-cs"/>
      </a:defRPr>
    </a:lvl3pPr>
    <a:lvl4pPr marL="1753573" algn="l" defTabSz="1169047" rtl="0" eaLnBrk="1" latinLnBrk="0" hangingPunct="1">
      <a:defRPr sz="2300" kern="1200">
        <a:solidFill>
          <a:schemeClr val="tx1"/>
        </a:solidFill>
        <a:latin typeface="+mn-lt"/>
        <a:ea typeface="+mn-ea"/>
        <a:cs typeface="+mn-cs"/>
      </a:defRPr>
    </a:lvl4pPr>
    <a:lvl5pPr marL="2338094" algn="l" defTabSz="1169047" rtl="0" eaLnBrk="1" latinLnBrk="0" hangingPunct="1">
      <a:defRPr sz="2300" kern="1200">
        <a:solidFill>
          <a:schemeClr val="tx1"/>
        </a:solidFill>
        <a:latin typeface="+mn-lt"/>
        <a:ea typeface="+mn-ea"/>
        <a:cs typeface="+mn-cs"/>
      </a:defRPr>
    </a:lvl5pPr>
    <a:lvl6pPr marL="2922617" algn="l" defTabSz="1169047" rtl="0" eaLnBrk="1" latinLnBrk="0" hangingPunct="1">
      <a:defRPr sz="2300" kern="1200">
        <a:solidFill>
          <a:schemeClr val="tx1"/>
        </a:solidFill>
        <a:latin typeface="+mn-lt"/>
        <a:ea typeface="+mn-ea"/>
        <a:cs typeface="+mn-cs"/>
      </a:defRPr>
    </a:lvl6pPr>
    <a:lvl7pPr marL="3507141" algn="l" defTabSz="1169047" rtl="0" eaLnBrk="1" latinLnBrk="0" hangingPunct="1">
      <a:defRPr sz="2300" kern="1200">
        <a:solidFill>
          <a:schemeClr val="tx1"/>
        </a:solidFill>
        <a:latin typeface="+mn-lt"/>
        <a:ea typeface="+mn-ea"/>
        <a:cs typeface="+mn-cs"/>
      </a:defRPr>
    </a:lvl7pPr>
    <a:lvl8pPr marL="4091664" algn="l" defTabSz="1169047" rtl="0" eaLnBrk="1" latinLnBrk="0" hangingPunct="1">
      <a:defRPr sz="2300" kern="1200">
        <a:solidFill>
          <a:schemeClr val="tx1"/>
        </a:solidFill>
        <a:latin typeface="+mn-lt"/>
        <a:ea typeface="+mn-ea"/>
        <a:cs typeface="+mn-cs"/>
      </a:defRPr>
    </a:lvl8pPr>
    <a:lvl9pPr marL="4676190" algn="l" defTabSz="1169047" rtl="0" eaLnBrk="1" latinLnBrk="0" hangingPunct="1">
      <a:defRPr sz="2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89">
          <p15:clr>
            <a:srgbClr val="A4A3A4"/>
          </p15:clr>
        </p15:guide>
        <p15:guide id="2" pos="438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2" autoAdjust="0"/>
    <p:restoredTop sz="94694"/>
  </p:normalViewPr>
  <p:slideViewPr>
    <p:cSldViewPr snapToGrid="0" snapToObjects="1">
      <p:cViewPr varScale="1">
        <p:scale>
          <a:sx n="86" d="100"/>
          <a:sy n="86" d="100"/>
        </p:scale>
        <p:origin x="1026" y="108"/>
      </p:cViewPr>
      <p:guideLst>
        <p:guide orient="horz" pos="3289"/>
        <p:guide pos="4389"/>
      </p:guideLst>
    </p:cSldViewPr>
  </p:slideViewPr>
  <p:notesTextViewPr>
    <p:cViewPr>
      <p:scale>
        <a:sx n="1" d="1"/>
        <a:sy n="1" d="1"/>
      </p:scale>
      <p:origin x="0" y="0"/>
    </p:cViewPr>
  </p:notesTextViewPr>
  <p:sorterViewPr>
    <p:cViewPr>
      <p:scale>
        <a:sx n="66" d="100"/>
        <a:sy n="66" d="100"/>
      </p:scale>
      <p:origin x="0" y="204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2"/>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5400" y="3871924"/>
            <a:ext cx="9859675" cy="6570651"/>
          </a:xfrm>
          <a:prstGeom prst="rect">
            <a:avLst/>
          </a:prstGeom>
        </p:spPr>
      </p:pic>
      <p:sp>
        <p:nvSpPr>
          <p:cNvPr id="2" name="Title 1"/>
          <p:cNvSpPr>
            <a:spLocks noGrp="1"/>
          </p:cNvSpPr>
          <p:nvPr>
            <p:ph type="ctrTitle" hasCustomPrompt="1"/>
          </p:nvPr>
        </p:nvSpPr>
        <p:spPr>
          <a:xfrm>
            <a:off x="990828" y="1469703"/>
            <a:ext cx="8930143" cy="3635562"/>
          </a:xfrm>
        </p:spPr>
        <p:txBody>
          <a:bodyPr lIns="0" tIns="0" rIns="0" bIns="0" anchor="t" anchorCtr="0">
            <a:noAutofit/>
          </a:bodyPr>
          <a:lstStyle>
            <a:lvl1pPr marL="0" indent="0" algn="l">
              <a:lnSpc>
                <a:spcPts val="6649"/>
              </a:lnSpc>
              <a:tabLst>
                <a:tab pos="1613610" algn="l"/>
                <a:tab pos="2384895" algn="l"/>
              </a:tabLst>
              <a:defRPr sz="7000">
                <a:solidFill>
                  <a:schemeClr val="tx1"/>
                </a:solidFill>
              </a:defRPr>
            </a:lvl1pPr>
          </a:lstStyle>
          <a:p>
            <a:r>
              <a:rPr lang="en-US" dirty="0"/>
              <a:t>Click to edit </a:t>
            </a:r>
            <a:br>
              <a:rPr lang="en-US" dirty="0"/>
            </a:br>
            <a:r>
              <a:rPr lang="en-US" dirty="0"/>
              <a:t>	Master </a:t>
            </a:r>
            <a:br>
              <a:rPr lang="en-US" dirty="0"/>
            </a:br>
            <a:r>
              <a:rPr lang="en-US" dirty="0"/>
              <a:t>title style</a:t>
            </a:r>
          </a:p>
        </p:txBody>
      </p:sp>
      <p:sp>
        <p:nvSpPr>
          <p:cNvPr id="3" name="Subtitle 2"/>
          <p:cNvSpPr>
            <a:spLocks noGrp="1"/>
          </p:cNvSpPr>
          <p:nvPr>
            <p:ph type="subTitle" idx="1"/>
          </p:nvPr>
        </p:nvSpPr>
        <p:spPr>
          <a:xfrm>
            <a:off x="990828" y="6284256"/>
            <a:ext cx="3940506" cy="1831139"/>
          </a:xfrm>
        </p:spPr>
        <p:txBody>
          <a:bodyPr lIns="0" tIns="0" rIns="0" bIns="0" anchor="t" anchorCtr="0">
            <a:noAutofit/>
          </a:bodyPr>
          <a:lstStyle>
            <a:lvl1pPr marL="0" indent="0" algn="l">
              <a:buNone/>
              <a:defRPr sz="2000">
                <a:solidFill>
                  <a:srgbClr val="000000"/>
                </a:solidFill>
              </a:defRPr>
            </a:lvl1pPr>
            <a:lvl2pPr marL="584523" indent="0" algn="ctr">
              <a:buNone/>
              <a:defRPr sz="2500"/>
            </a:lvl2pPr>
            <a:lvl3pPr marL="1169047" indent="0" algn="ctr">
              <a:buNone/>
              <a:defRPr sz="2300"/>
            </a:lvl3pPr>
            <a:lvl4pPr marL="1753573" indent="0" algn="ctr">
              <a:buNone/>
              <a:defRPr sz="2000"/>
            </a:lvl4pPr>
            <a:lvl5pPr marL="2338094" indent="0" algn="ctr">
              <a:buNone/>
              <a:defRPr sz="2000"/>
            </a:lvl5pPr>
            <a:lvl6pPr marL="2922617" indent="0" algn="ctr">
              <a:buNone/>
              <a:defRPr sz="2000"/>
            </a:lvl6pPr>
            <a:lvl7pPr marL="3507141" indent="0" algn="ctr">
              <a:buNone/>
              <a:defRPr sz="2000"/>
            </a:lvl7pPr>
            <a:lvl8pPr marL="4091664" indent="0" algn="ctr">
              <a:buNone/>
              <a:defRPr sz="2000"/>
            </a:lvl8pPr>
            <a:lvl9pPr marL="4676190" indent="0" algn="ctr">
              <a:buNone/>
              <a:defRPr sz="2000"/>
            </a:lvl9pPr>
          </a:lstStyle>
          <a:p>
            <a:r>
              <a:rPr lang="en-US" dirty="0"/>
              <a:t>Click to edit Master subtitle style</a:t>
            </a:r>
          </a:p>
        </p:txBody>
      </p:sp>
      <p:sp>
        <p:nvSpPr>
          <p:cNvPr id="9" name="Text Placeholder 42"/>
          <p:cNvSpPr>
            <a:spLocks noGrp="1"/>
          </p:cNvSpPr>
          <p:nvPr>
            <p:ph type="body" sz="quarter" idx="10" hasCustomPrompt="1"/>
          </p:nvPr>
        </p:nvSpPr>
        <p:spPr>
          <a:xfrm>
            <a:off x="11296918" y="9814764"/>
            <a:ext cx="2262820" cy="210616"/>
          </a:xfrm>
        </p:spPr>
        <p:txBody>
          <a:bodyPr lIns="0" tIns="0" rIns="0" bIns="0">
            <a:noAutofit/>
          </a:bodyPr>
          <a:lstStyle>
            <a:lvl1pPr marL="0" marR="0" indent="0" algn="l" defTabSz="13919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tx1"/>
                </a:solidFill>
              </a:defRPr>
            </a:lvl1pPr>
            <a:lvl2pPr>
              <a:defRPr sz="80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pPr marL="0" marR="0" lvl="0" indent="0" algn="l" defTabSz="13919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UTS CRICOS Provider Code: 00099F</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530443" y="1113663"/>
            <a:ext cx="7712403" cy="4707422"/>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682843" y="1266063"/>
            <a:ext cx="7712403" cy="4707422"/>
          </a:xfrm>
          <a:prstGeom prst="rect">
            <a:avLst/>
          </a:prstGeom>
        </p:spPr>
      </p:pic>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75138" y="1393885"/>
            <a:ext cx="3784600" cy="189359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0_Title Slide">
    <p:bg>
      <p:bgPr>
        <a:solidFill>
          <a:schemeClr val="accent2"/>
        </a:solidFill>
        <a:effectLst/>
      </p:bgPr>
    </p:bg>
    <p:spTree>
      <p:nvGrpSpPr>
        <p:cNvPr id="1" name=""/>
        <p:cNvGrpSpPr/>
        <p:nvPr/>
      </p:nvGrpSpPr>
      <p:grpSpPr>
        <a:xfrm>
          <a:off x="0" y="0"/>
          <a:ext cx="0" cy="0"/>
          <a:chOff x="0" y="0"/>
          <a:chExt cx="0" cy="0"/>
        </a:xfrm>
      </p:grpSpPr>
      <p:sp>
        <p:nvSpPr>
          <p:cNvPr id="7" name="TextBox 6"/>
          <p:cNvSpPr txBox="1"/>
          <p:nvPr userDrawn="1"/>
        </p:nvSpPr>
        <p:spPr>
          <a:xfrm>
            <a:off x="12204231" y="566500"/>
            <a:ext cx="1338926" cy="138499"/>
          </a:xfrm>
          <a:prstGeom prst="rect">
            <a:avLst/>
          </a:prstGeom>
          <a:noFill/>
        </p:spPr>
        <p:txBody>
          <a:bodyPr wrap="square" lIns="0" tIns="0" rIns="0" bIns="0" rtlCol="0">
            <a:spAutoFit/>
          </a:bodyPr>
          <a:lstStyle/>
          <a:p>
            <a:pPr marL="0" marR="0" lvl="0" indent="0" algn="r" defTabSz="1169047" rtl="0" eaLnBrk="1" fontAlgn="auto" latinLnBrk="0" hangingPunct="1">
              <a:lnSpc>
                <a:spcPct val="100000"/>
              </a:lnSpc>
              <a:spcBef>
                <a:spcPts val="0"/>
              </a:spcBef>
              <a:spcAft>
                <a:spcPts val="0"/>
              </a:spcAft>
              <a:buClrTx/>
              <a:buSzTx/>
              <a:buFontTx/>
              <a:buNone/>
              <a:tabLst/>
              <a:defRPr/>
            </a:pPr>
            <a:fld id="{15B00FCE-1FC4-5243-BFE3-0A2F0D5084C4}" type="slidenum">
              <a:rPr lang="en-US" sz="900" smtClean="0">
                <a:solidFill>
                  <a:srgbClr val="000000"/>
                </a:solidFill>
              </a:rPr>
              <a:pPr marL="0" marR="0" lvl="0" indent="0" algn="r" defTabSz="1169047" rtl="0" eaLnBrk="1" fontAlgn="auto" latinLnBrk="0" hangingPunct="1">
                <a:lnSpc>
                  <a:spcPct val="100000"/>
                </a:lnSpc>
                <a:spcBef>
                  <a:spcPts val="0"/>
                </a:spcBef>
                <a:spcAft>
                  <a:spcPts val="0"/>
                </a:spcAft>
                <a:buClrTx/>
                <a:buSzTx/>
                <a:buFontTx/>
                <a:buNone/>
                <a:tabLst/>
                <a:defRPr/>
              </a:pPr>
              <a:t>‹#›</a:t>
            </a:fld>
            <a:endParaRPr lang="en-US" sz="900" dirty="0">
              <a:solidFill>
                <a:srgbClr val="000000"/>
              </a:solidFill>
            </a:endParaRPr>
          </a:p>
        </p:txBody>
      </p:sp>
      <p:sp>
        <p:nvSpPr>
          <p:cNvPr id="17" name="Title 1"/>
          <p:cNvSpPr>
            <a:spLocks noGrp="1"/>
          </p:cNvSpPr>
          <p:nvPr>
            <p:ph type="ctrTitle" hasCustomPrompt="1"/>
          </p:nvPr>
        </p:nvSpPr>
        <p:spPr>
          <a:xfrm>
            <a:off x="990828" y="1469703"/>
            <a:ext cx="8930143" cy="3635562"/>
          </a:xfrm>
        </p:spPr>
        <p:txBody>
          <a:bodyPr lIns="0" tIns="0" rIns="0" bIns="0" anchor="t" anchorCtr="0">
            <a:noAutofit/>
          </a:bodyPr>
          <a:lstStyle>
            <a:lvl1pPr marL="0" indent="0" algn="l">
              <a:lnSpc>
                <a:spcPts val="6649"/>
              </a:lnSpc>
              <a:tabLst>
                <a:tab pos="1613610" algn="l"/>
                <a:tab pos="2384895" algn="l"/>
              </a:tabLst>
              <a:defRPr sz="7000">
                <a:solidFill>
                  <a:schemeClr val="tx1"/>
                </a:solidFill>
              </a:defRPr>
            </a:lvl1pPr>
          </a:lstStyle>
          <a:p>
            <a:r>
              <a:rPr lang="en-US" dirty="0"/>
              <a:t>Click to edit </a:t>
            </a:r>
            <a:br>
              <a:rPr lang="en-US" dirty="0"/>
            </a:br>
            <a:r>
              <a:rPr lang="en-US" dirty="0"/>
              <a:t>	Master </a:t>
            </a:r>
            <a:br>
              <a:rPr lang="en-US" dirty="0"/>
            </a:br>
            <a:r>
              <a:rPr lang="en-US" dirty="0"/>
              <a:t>title style</a:t>
            </a:r>
          </a:p>
        </p:txBody>
      </p:sp>
      <p:pic>
        <p:nvPicPr>
          <p:cNvPr id="6" name="Picture 5" descr="20966 HEA PaCCSC_PPT_Template_16x9_Bac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rot="16200000">
            <a:off x="5234235" y="1741734"/>
            <a:ext cx="10442575" cy="695910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large text">
    <p:bg>
      <p:bgPr>
        <a:solidFill>
          <a:schemeClr val="bg1"/>
        </a:solidFill>
        <a:effectLst/>
      </p:bgPr>
    </p:bg>
    <p:spTree>
      <p:nvGrpSpPr>
        <p:cNvPr id="1" name=""/>
        <p:cNvGrpSpPr/>
        <p:nvPr/>
      </p:nvGrpSpPr>
      <p:grpSpPr>
        <a:xfrm>
          <a:off x="0" y="0"/>
          <a:ext cx="0" cy="0"/>
          <a:chOff x="0" y="0"/>
          <a:chExt cx="0" cy="0"/>
        </a:xfrm>
      </p:grpSpPr>
      <p:sp>
        <p:nvSpPr>
          <p:cNvPr id="20" name="Title 1"/>
          <p:cNvSpPr>
            <a:spLocks noGrp="1"/>
          </p:cNvSpPr>
          <p:nvPr>
            <p:ph type="ctrTitle"/>
          </p:nvPr>
        </p:nvSpPr>
        <p:spPr>
          <a:xfrm>
            <a:off x="1078548" y="1683313"/>
            <a:ext cx="5969765" cy="1592914"/>
          </a:xfrm>
        </p:spPr>
        <p:txBody>
          <a:bodyPr lIns="0" tIns="0" rIns="0" bIns="0" anchor="t" anchorCtr="0">
            <a:noAutofit/>
          </a:bodyPr>
          <a:lstStyle>
            <a:lvl1pPr marL="0" indent="0" algn="l">
              <a:lnSpc>
                <a:spcPts val="5200"/>
              </a:lnSpc>
              <a:tabLst>
                <a:tab pos="1442285" algn="l"/>
                <a:tab pos="2131679" algn="l"/>
              </a:tabLst>
              <a:defRPr sz="4500">
                <a:solidFill>
                  <a:srgbClr val="FB010A"/>
                </a:solidFill>
              </a:defRPr>
            </a:lvl1pPr>
          </a:lstStyle>
          <a:p>
            <a:r>
              <a:rPr lang="en-US" dirty="0"/>
              <a:t>Click to edit Master title style</a:t>
            </a:r>
          </a:p>
        </p:txBody>
      </p:sp>
      <p:sp>
        <p:nvSpPr>
          <p:cNvPr id="28" name="Text Placeholder 5"/>
          <p:cNvSpPr>
            <a:spLocks noGrp="1"/>
          </p:cNvSpPr>
          <p:nvPr>
            <p:ph type="body" sz="quarter" idx="12"/>
          </p:nvPr>
        </p:nvSpPr>
        <p:spPr>
          <a:xfrm>
            <a:off x="727140" y="3506564"/>
            <a:ext cx="12485805" cy="4437456"/>
          </a:xfrm>
        </p:spPr>
        <p:txBody>
          <a:bodyPr lIns="0" tIns="0" rIns="0" bIns="0" numCol="1" spcCol="720000">
            <a:noAutofit/>
          </a:bodyPr>
          <a:lstStyle>
            <a:lvl1pPr marL="390052" indent="0">
              <a:lnSpc>
                <a:spcPct val="100000"/>
              </a:lnSpc>
              <a:spcBef>
                <a:spcPts val="3000"/>
              </a:spcBef>
              <a:spcAft>
                <a:spcPts val="343"/>
              </a:spcAft>
              <a:buNone/>
              <a:tabLst/>
              <a:defRPr sz="3000">
                <a:solidFill>
                  <a:schemeClr val="tx1"/>
                </a:solidFill>
              </a:defRPr>
            </a:lvl1pPr>
            <a:lvl2pPr marL="362839" indent="-362839">
              <a:lnSpc>
                <a:spcPct val="100000"/>
              </a:lnSpc>
              <a:spcBef>
                <a:spcPts val="3000"/>
              </a:spcBef>
              <a:spcAft>
                <a:spcPts val="343"/>
              </a:spcAft>
              <a:buClr>
                <a:schemeClr val="accent2"/>
              </a:buClr>
              <a:buFont typeface="Arial" charset="0"/>
              <a:buChar char="•"/>
              <a:tabLst/>
              <a:defRPr sz="3000">
                <a:solidFill>
                  <a:schemeClr val="tx1"/>
                </a:solidFill>
              </a:defRPr>
            </a:lvl2pPr>
            <a:lvl3pPr marL="616826" indent="-208632">
              <a:lnSpc>
                <a:spcPct val="100000"/>
              </a:lnSpc>
              <a:spcBef>
                <a:spcPts val="3000"/>
              </a:spcBef>
              <a:spcAft>
                <a:spcPts val="343"/>
              </a:spcAft>
              <a:buClr>
                <a:schemeClr val="tx1"/>
              </a:buClr>
              <a:tabLst/>
              <a:defRPr sz="3000">
                <a:solidFill>
                  <a:schemeClr val="tx1"/>
                </a:solidFill>
              </a:defRPr>
            </a:lvl3pPr>
            <a:lvl4pPr marL="943381" indent="-299342">
              <a:lnSpc>
                <a:spcPct val="100000"/>
              </a:lnSpc>
              <a:spcBef>
                <a:spcPts val="3000"/>
              </a:spcBef>
              <a:spcAft>
                <a:spcPts val="0"/>
              </a:spcAft>
              <a:buFont typeface=".AppleSystemUIFont" charset="-120"/>
              <a:buChar char="–"/>
              <a:tabLst/>
              <a:defRPr sz="3000">
                <a:solidFill>
                  <a:schemeClr val="tx1"/>
                </a:solidFill>
              </a:defRPr>
            </a:lvl4pPr>
            <a:lvl5pPr marL="943381" indent="-326555">
              <a:lnSpc>
                <a:spcPct val="100000"/>
              </a:lnSpc>
              <a:spcBef>
                <a:spcPts val="3000"/>
              </a:spcBef>
              <a:buFont typeface="+mj-lt"/>
              <a:buAutoNum type="arabicPeriod"/>
              <a:tabLst/>
              <a:defRPr sz="3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TextBox 28"/>
          <p:cNvSpPr txBox="1"/>
          <p:nvPr userDrawn="1"/>
        </p:nvSpPr>
        <p:spPr>
          <a:xfrm>
            <a:off x="11713771" y="789842"/>
            <a:ext cx="1338621" cy="138499"/>
          </a:xfrm>
          <a:prstGeom prst="rect">
            <a:avLst/>
          </a:prstGeom>
          <a:noFill/>
        </p:spPr>
        <p:txBody>
          <a:bodyPr wrap="square" lIns="0" tIns="0" rIns="0" bIns="0" rtlCol="0">
            <a:spAutoFit/>
          </a:bodyPr>
          <a:lstStyle/>
          <a:p>
            <a:pPr marL="0" marR="0" lvl="0" indent="0" algn="r" defTabSz="1044924" rtl="0" eaLnBrk="1" fontAlgn="auto" latinLnBrk="0" hangingPunct="1">
              <a:lnSpc>
                <a:spcPct val="100000"/>
              </a:lnSpc>
              <a:spcBef>
                <a:spcPts val="0"/>
              </a:spcBef>
              <a:spcAft>
                <a:spcPts val="0"/>
              </a:spcAft>
              <a:buClrTx/>
              <a:buSzTx/>
              <a:buFontTx/>
              <a:buNone/>
              <a:tabLst/>
              <a:defRPr/>
            </a:pPr>
            <a:fld id="{15B00FCE-1FC4-5243-BFE3-0A2F0D5084C4}" type="slidenum">
              <a:rPr lang="en-US" sz="900" smtClean="0">
                <a:solidFill>
                  <a:srgbClr val="FB010A"/>
                </a:solidFill>
              </a:rPr>
              <a:pPr marL="0" marR="0" lvl="0" indent="0" algn="r" defTabSz="1044924" rtl="0" eaLnBrk="1" fontAlgn="auto" latinLnBrk="0" hangingPunct="1">
                <a:lnSpc>
                  <a:spcPct val="100000"/>
                </a:lnSpc>
                <a:spcBef>
                  <a:spcPts val="0"/>
                </a:spcBef>
                <a:spcAft>
                  <a:spcPts val="0"/>
                </a:spcAft>
                <a:buClrTx/>
                <a:buSzTx/>
                <a:buFontTx/>
                <a:buNone/>
                <a:tabLst/>
                <a:defRPr/>
              </a:pPr>
              <a:t>‹#›</a:t>
            </a:fld>
            <a:endParaRPr lang="en-US" sz="900" dirty="0">
              <a:solidFill>
                <a:srgbClr val="FB010A"/>
              </a:solidFill>
            </a:endParaRPr>
          </a:p>
        </p:txBody>
      </p:sp>
      <p:sp>
        <p:nvSpPr>
          <p:cNvPr id="51" name="Text Placeholder 9"/>
          <p:cNvSpPr>
            <a:spLocks noGrp="1"/>
          </p:cNvSpPr>
          <p:nvPr>
            <p:ph type="body" sz="quarter" idx="11"/>
          </p:nvPr>
        </p:nvSpPr>
        <p:spPr>
          <a:xfrm>
            <a:off x="1074569" y="682392"/>
            <a:ext cx="6172705" cy="409602"/>
          </a:xfrm>
        </p:spPr>
        <p:txBody>
          <a:bodyPr lIns="0" tIns="0" rIns="0" bIns="0" anchor="ctr" anchorCtr="0">
            <a:noAutofit/>
          </a:bodyPr>
          <a:lstStyle>
            <a:lvl1pPr marL="0" indent="0">
              <a:buNone/>
              <a:defRPr sz="900" cap="all" baseline="0">
                <a:solidFill>
                  <a:srgbClr val="FB010A"/>
                </a:solidFill>
              </a:defRPr>
            </a:lvl1pPr>
          </a:lstStyle>
          <a:p>
            <a:pPr lvl="0"/>
            <a:r>
              <a:rPr lang="en-US" dirty="0"/>
              <a:t>Click to edit Master text styles</a:t>
            </a:r>
          </a:p>
        </p:txBody>
      </p:sp>
      <p:grpSp>
        <p:nvGrpSpPr>
          <p:cNvPr id="52" name="Group 51"/>
          <p:cNvGrpSpPr/>
          <p:nvPr userDrawn="1"/>
        </p:nvGrpSpPr>
        <p:grpSpPr>
          <a:xfrm>
            <a:off x="8346440" y="2540"/>
            <a:ext cx="4985528" cy="1157288"/>
            <a:chOff x="8346440" y="2540"/>
            <a:chExt cx="4985528" cy="1157288"/>
          </a:xfrm>
        </p:grpSpPr>
        <p:sp>
          <p:nvSpPr>
            <p:cNvPr id="53" name="AutoShape 7"/>
            <p:cNvSpPr>
              <a:spLocks/>
            </p:cNvSpPr>
            <p:nvPr userDrawn="1"/>
          </p:nvSpPr>
          <p:spPr bwMode="auto">
            <a:xfrm>
              <a:off x="9222740" y="2540"/>
              <a:ext cx="293688" cy="274638"/>
            </a:xfrm>
            <a:custGeom>
              <a:avLst/>
              <a:gdLst/>
              <a:ahLst/>
              <a:cxnLst/>
              <a:rect l="0" t="0" r="r" b="b"/>
              <a:pathLst>
                <a:path w="21600" h="21600">
                  <a:moveTo>
                    <a:pt x="0" y="0"/>
                  </a:moveTo>
                  <a:lnTo>
                    <a:pt x="70" y="21600"/>
                  </a:lnTo>
                  <a:lnTo>
                    <a:pt x="21600" y="21520"/>
                  </a:lnTo>
                  <a:lnTo>
                    <a:pt x="21529" y="0"/>
                  </a:lnTo>
                  <a:cubicBezTo>
                    <a:pt x="21529" y="0"/>
                    <a:pt x="0" y="0"/>
                    <a:pt x="0" y="0"/>
                  </a:cubicBezTo>
                  <a:close/>
                  <a:moveTo>
                    <a:pt x="0" y="0"/>
                  </a:moveTo>
                </a:path>
              </a:pathLst>
            </a:custGeom>
            <a:solidFill>
              <a:srgbClr val="000000"/>
            </a:solidFill>
            <a:ln>
              <a:noFill/>
            </a:ln>
            <a:extLs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54" name="AutoShape 8"/>
            <p:cNvSpPr>
              <a:spLocks/>
            </p:cNvSpPr>
            <p:nvPr userDrawn="1"/>
          </p:nvSpPr>
          <p:spPr bwMode="auto">
            <a:xfrm>
              <a:off x="11864340" y="269240"/>
              <a:ext cx="293688" cy="293688"/>
            </a:xfrm>
            <a:custGeom>
              <a:avLst/>
              <a:gdLst/>
              <a:ahLst/>
              <a:cxnLst/>
              <a:rect l="0" t="0" r="r" b="b"/>
              <a:pathLst>
                <a:path w="21600" h="21600">
                  <a:moveTo>
                    <a:pt x="21524" y="0"/>
                  </a:moveTo>
                  <a:lnTo>
                    <a:pt x="21600" y="21525"/>
                  </a:lnTo>
                  <a:lnTo>
                    <a:pt x="76" y="21600"/>
                  </a:lnTo>
                  <a:lnTo>
                    <a:pt x="0" y="76"/>
                  </a:lnTo>
                  <a:cubicBezTo>
                    <a:pt x="0" y="76"/>
                    <a:pt x="21524" y="0"/>
                    <a:pt x="21524" y="0"/>
                  </a:cubicBezTo>
                  <a:close/>
                  <a:moveTo>
                    <a:pt x="21524" y="0"/>
                  </a:moveTo>
                </a:path>
              </a:pathLst>
            </a:custGeom>
            <a:solidFill>
              <a:srgbClr val="FB010A"/>
            </a:solidFill>
            <a:ln>
              <a:noFill/>
            </a:ln>
            <a:extLs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55" name="AutoShape 9"/>
            <p:cNvSpPr>
              <a:spLocks/>
            </p:cNvSpPr>
            <p:nvPr userDrawn="1"/>
          </p:nvSpPr>
          <p:spPr bwMode="auto">
            <a:xfrm>
              <a:off x="8930640" y="269240"/>
              <a:ext cx="293688" cy="293688"/>
            </a:xfrm>
            <a:custGeom>
              <a:avLst/>
              <a:gdLst/>
              <a:ahLst/>
              <a:cxnLst/>
              <a:rect l="0" t="0" r="r" b="b"/>
              <a:pathLst>
                <a:path w="21600" h="21600">
                  <a:moveTo>
                    <a:pt x="21524" y="0"/>
                  </a:moveTo>
                  <a:lnTo>
                    <a:pt x="21600" y="21525"/>
                  </a:lnTo>
                  <a:lnTo>
                    <a:pt x="76" y="21600"/>
                  </a:lnTo>
                  <a:lnTo>
                    <a:pt x="0" y="76"/>
                  </a:lnTo>
                  <a:cubicBezTo>
                    <a:pt x="0" y="76"/>
                    <a:pt x="21524" y="0"/>
                    <a:pt x="21524" y="0"/>
                  </a:cubicBezTo>
                  <a:close/>
                  <a:moveTo>
                    <a:pt x="21524" y="0"/>
                  </a:moveTo>
                </a:path>
              </a:pathLst>
            </a:custGeom>
            <a:solidFill>
              <a:srgbClr val="000000"/>
            </a:solidFill>
            <a:ln>
              <a:noFill/>
            </a:ln>
            <a:extLs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56" name="AutoShape 10"/>
            <p:cNvSpPr>
              <a:spLocks/>
            </p:cNvSpPr>
            <p:nvPr userDrawn="1"/>
          </p:nvSpPr>
          <p:spPr bwMode="auto">
            <a:xfrm>
              <a:off x="8346440" y="281940"/>
              <a:ext cx="293688" cy="293688"/>
            </a:xfrm>
            <a:custGeom>
              <a:avLst/>
              <a:gdLst/>
              <a:ahLst/>
              <a:cxnLst/>
              <a:rect l="0" t="0" r="r" b="b"/>
              <a:pathLst>
                <a:path w="21600" h="21600">
                  <a:moveTo>
                    <a:pt x="21524" y="0"/>
                  </a:moveTo>
                  <a:lnTo>
                    <a:pt x="21600" y="21525"/>
                  </a:lnTo>
                  <a:lnTo>
                    <a:pt x="76" y="21600"/>
                  </a:lnTo>
                  <a:lnTo>
                    <a:pt x="0" y="76"/>
                  </a:lnTo>
                  <a:cubicBezTo>
                    <a:pt x="0" y="76"/>
                    <a:pt x="21524" y="0"/>
                    <a:pt x="21524" y="0"/>
                  </a:cubicBezTo>
                  <a:close/>
                  <a:moveTo>
                    <a:pt x="21524" y="0"/>
                  </a:moveTo>
                </a:path>
              </a:pathLst>
            </a:custGeom>
            <a:solidFill>
              <a:srgbClr val="000000"/>
            </a:solidFill>
            <a:ln>
              <a:noFill/>
            </a:ln>
            <a:extLs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57" name="AutoShape 11"/>
            <p:cNvSpPr>
              <a:spLocks/>
            </p:cNvSpPr>
            <p:nvPr userDrawn="1"/>
          </p:nvSpPr>
          <p:spPr bwMode="auto">
            <a:xfrm>
              <a:off x="10975340" y="561340"/>
              <a:ext cx="293688" cy="293688"/>
            </a:xfrm>
            <a:custGeom>
              <a:avLst/>
              <a:gdLst/>
              <a:ahLst/>
              <a:cxnLst/>
              <a:rect l="0" t="0" r="r" b="b"/>
              <a:pathLst>
                <a:path w="21600" h="21600">
                  <a:moveTo>
                    <a:pt x="21524" y="0"/>
                  </a:moveTo>
                  <a:lnTo>
                    <a:pt x="21600" y="21525"/>
                  </a:lnTo>
                  <a:lnTo>
                    <a:pt x="76" y="21600"/>
                  </a:lnTo>
                  <a:lnTo>
                    <a:pt x="0" y="76"/>
                  </a:lnTo>
                  <a:cubicBezTo>
                    <a:pt x="0" y="76"/>
                    <a:pt x="21524" y="0"/>
                    <a:pt x="21524" y="0"/>
                  </a:cubicBezTo>
                  <a:close/>
                  <a:moveTo>
                    <a:pt x="21524" y="0"/>
                  </a:moveTo>
                </a:path>
              </a:pathLst>
            </a:custGeom>
            <a:solidFill>
              <a:srgbClr val="FB010A"/>
            </a:solidFill>
            <a:ln>
              <a:noFill/>
            </a:ln>
            <a:extLs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58" name="AutoShape 12"/>
            <p:cNvSpPr>
              <a:spLocks/>
            </p:cNvSpPr>
            <p:nvPr userDrawn="1"/>
          </p:nvSpPr>
          <p:spPr bwMode="auto">
            <a:xfrm>
              <a:off x="12156440" y="853440"/>
              <a:ext cx="293688" cy="293688"/>
            </a:xfrm>
            <a:custGeom>
              <a:avLst/>
              <a:gdLst/>
              <a:ahLst/>
              <a:cxnLst/>
              <a:rect l="0" t="0" r="r" b="b"/>
              <a:pathLst>
                <a:path w="21600" h="21600">
                  <a:moveTo>
                    <a:pt x="21524" y="0"/>
                  </a:moveTo>
                  <a:lnTo>
                    <a:pt x="21600" y="21525"/>
                  </a:lnTo>
                  <a:lnTo>
                    <a:pt x="76" y="21600"/>
                  </a:lnTo>
                  <a:lnTo>
                    <a:pt x="0" y="76"/>
                  </a:lnTo>
                  <a:cubicBezTo>
                    <a:pt x="0" y="76"/>
                    <a:pt x="21524" y="0"/>
                    <a:pt x="21524" y="0"/>
                  </a:cubicBezTo>
                  <a:close/>
                  <a:moveTo>
                    <a:pt x="21524" y="0"/>
                  </a:moveTo>
                </a:path>
              </a:pathLst>
            </a:custGeom>
            <a:solidFill>
              <a:srgbClr val="000000"/>
            </a:solidFill>
            <a:ln>
              <a:noFill/>
            </a:ln>
            <a:extLs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59" name="AutoShape 13"/>
            <p:cNvSpPr>
              <a:spLocks/>
            </p:cNvSpPr>
            <p:nvPr userDrawn="1"/>
          </p:nvSpPr>
          <p:spPr bwMode="auto">
            <a:xfrm>
              <a:off x="11572240" y="853440"/>
              <a:ext cx="293688" cy="293688"/>
            </a:xfrm>
            <a:custGeom>
              <a:avLst/>
              <a:gdLst/>
              <a:ahLst/>
              <a:cxnLst/>
              <a:rect l="0" t="0" r="r" b="b"/>
              <a:pathLst>
                <a:path w="21600" h="21600">
                  <a:moveTo>
                    <a:pt x="21524" y="0"/>
                  </a:moveTo>
                  <a:lnTo>
                    <a:pt x="21600" y="21525"/>
                  </a:lnTo>
                  <a:lnTo>
                    <a:pt x="76" y="21600"/>
                  </a:lnTo>
                  <a:lnTo>
                    <a:pt x="0" y="76"/>
                  </a:lnTo>
                  <a:cubicBezTo>
                    <a:pt x="0" y="76"/>
                    <a:pt x="21524" y="0"/>
                    <a:pt x="21524" y="0"/>
                  </a:cubicBezTo>
                  <a:close/>
                  <a:moveTo>
                    <a:pt x="21524" y="0"/>
                  </a:moveTo>
                </a:path>
              </a:pathLst>
            </a:custGeom>
            <a:solidFill>
              <a:srgbClr val="FB010A"/>
            </a:solidFill>
            <a:ln>
              <a:noFill/>
            </a:ln>
            <a:extLs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60" name="AutoShape 14"/>
            <p:cNvSpPr>
              <a:spLocks/>
            </p:cNvSpPr>
            <p:nvPr userDrawn="1"/>
          </p:nvSpPr>
          <p:spPr bwMode="auto">
            <a:xfrm>
              <a:off x="10681652" y="281940"/>
              <a:ext cx="293688" cy="293688"/>
            </a:xfrm>
            <a:custGeom>
              <a:avLst/>
              <a:gdLst/>
              <a:ahLst/>
              <a:cxnLst/>
              <a:rect l="0" t="0" r="r" b="b"/>
              <a:pathLst>
                <a:path w="21600" h="21600">
                  <a:moveTo>
                    <a:pt x="21524" y="0"/>
                  </a:moveTo>
                  <a:lnTo>
                    <a:pt x="21600" y="21525"/>
                  </a:lnTo>
                  <a:lnTo>
                    <a:pt x="76" y="21600"/>
                  </a:lnTo>
                  <a:lnTo>
                    <a:pt x="0" y="76"/>
                  </a:lnTo>
                  <a:cubicBezTo>
                    <a:pt x="0" y="76"/>
                    <a:pt x="21524" y="0"/>
                    <a:pt x="21524" y="0"/>
                  </a:cubicBezTo>
                  <a:close/>
                  <a:moveTo>
                    <a:pt x="21524" y="0"/>
                  </a:moveTo>
                </a:path>
              </a:pathLst>
            </a:custGeom>
            <a:solidFill>
              <a:srgbClr val="FB010A"/>
            </a:solidFill>
            <a:ln>
              <a:noFill/>
            </a:ln>
            <a:extLs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61" name="AutoShape 15"/>
            <p:cNvSpPr>
              <a:spLocks/>
            </p:cNvSpPr>
            <p:nvPr userDrawn="1"/>
          </p:nvSpPr>
          <p:spPr bwMode="auto">
            <a:xfrm>
              <a:off x="10099040" y="853440"/>
              <a:ext cx="293688" cy="293688"/>
            </a:xfrm>
            <a:custGeom>
              <a:avLst/>
              <a:gdLst/>
              <a:ahLst/>
              <a:cxnLst/>
              <a:rect l="0" t="0" r="r" b="b"/>
              <a:pathLst>
                <a:path w="21600" h="21600">
                  <a:moveTo>
                    <a:pt x="21524" y="0"/>
                  </a:moveTo>
                  <a:lnTo>
                    <a:pt x="21600" y="21525"/>
                  </a:lnTo>
                  <a:lnTo>
                    <a:pt x="76" y="21600"/>
                  </a:lnTo>
                  <a:lnTo>
                    <a:pt x="0" y="76"/>
                  </a:lnTo>
                  <a:cubicBezTo>
                    <a:pt x="0" y="76"/>
                    <a:pt x="21524" y="0"/>
                    <a:pt x="21524" y="0"/>
                  </a:cubicBezTo>
                  <a:close/>
                  <a:moveTo>
                    <a:pt x="21524" y="0"/>
                  </a:moveTo>
                </a:path>
              </a:pathLst>
            </a:custGeom>
            <a:solidFill>
              <a:srgbClr val="FB010A"/>
            </a:solidFill>
            <a:ln>
              <a:noFill/>
            </a:ln>
            <a:extLs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62" name="AutoShape 16"/>
            <p:cNvSpPr>
              <a:spLocks/>
            </p:cNvSpPr>
            <p:nvPr userDrawn="1"/>
          </p:nvSpPr>
          <p:spPr bwMode="auto">
            <a:xfrm>
              <a:off x="8638540" y="866140"/>
              <a:ext cx="293688" cy="293688"/>
            </a:xfrm>
            <a:custGeom>
              <a:avLst/>
              <a:gdLst/>
              <a:ahLst/>
              <a:cxnLst/>
              <a:rect l="0" t="0" r="r" b="b"/>
              <a:pathLst>
                <a:path w="21600" h="21600">
                  <a:moveTo>
                    <a:pt x="21524" y="0"/>
                  </a:moveTo>
                  <a:lnTo>
                    <a:pt x="21600" y="21525"/>
                  </a:lnTo>
                  <a:lnTo>
                    <a:pt x="76" y="21600"/>
                  </a:lnTo>
                  <a:lnTo>
                    <a:pt x="0" y="76"/>
                  </a:lnTo>
                  <a:cubicBezTo>
                    <a:pt x="0" y="76"/>
                    <a:pt x="21524" y="0"/>
                    <a:pt x="21524" y="0"/>
                  </a:cubicBezTo>
                  <a:close/>
                  <a:moveTo>
                    <a:pt x="21524" y="0"/>
                  </a:moveTo>
                </a:path>
              </a:pathLst>
            </a:custGeom>
            <a:solidFill>
              <a:srgbClr val="000000"/>
            </a:solidFill>
            <a:ln>
              <a:noFill/>
            </a:ln>
            <a:extLs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63" name="AutoShape 17"/>
            <p:cNvSpPr>
              <a:spLocks/>
            </p:cNvSpPr>
            <p:nvPr userDrawn="1"/>
          </p:nvSpPr>
          <p:spPr bwMode="auto">
            <a:xfrm>
              <a:off x="13038280" y="269240"/>
              <a:ext cx="293688" cy="293688"/>
            </a:xfrm>
            <a:custGeom>
              <a:avLst/>
              <a:gdLst/>
              <a:ahLst/>
              <a:cxnLst/>
              <a:rect l="0" t="0" r="r" b="b"/>
              <a:pathLst>
                <a:path w="21600" h="21600">
                  <a:moveTo>
                    <a:pt x="21524" y="0"/>
                  </a:moveTo>
                  <a:lnTo>
                    <a:pt x="21600" y="21525"/>
                  </a:lnTo>
                  <a:lnTo>
                    <a:pt x="76" y="21600"/>
                  </a:lnTo>
                  <a:lnTo>
                    <a:pt x="0" y="76"/>
                  </a:lnTo>
                  <a:cubicBezTo>
                    <a:pt x="0" y="76"/>
                    <a:pt x="21524" y="0"/>
                    <a:pt x="21524" y="0"/>
                  </a:cubicBezTo>
                  <a:close/>
                  <a:moveTo>
                    <a:pt x="21524" y="0"/>
                  </a:moveTo>
                </a:path>
              </a:pathLst>
            </a:custGeom>
            <a:solidFill>
              <a:srgbClr val="000000"/>
            </a:solidFill>
            <a:ln>
              <a:noFill/>
            </a:ln>
            <a:extLs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64" name="AutoShape 20"/>
            <p:cNvSpPr>
              <a:spLocks/>
            </p:cNvSpPr>
            <p:nvPr userDrawn="1"/>
          </p:nvSpPr>
          <p:spPr bwMode="auto">
            <a:xfrm>
              <a:off x="12451716" y="266065"/>
              <a:ext cx="293688" cy="295275"/>
            </a:xfrm>
            <a:custGeom>
              <a:avLst/>
              <a:gdLst/>
              <a:ahLst/>
              <a:cxnLst/>
              <a:rect l="0" t="0" r="r" b="b"/>
              <a:pathLst>
                <a:path w="21600" h="21600">
                  <a:moveTo>
                    <a:pt x="21524" y="0"/>
                  </a:moveTo>
                  <a:lnTo>
                    <a:pt x="21600" y="21525"/>
                  </a:lnTo>
                  <a:lnTo>
                    <a:pt x="76" y="21600"/>
                  </a:lnTo>
                  <a:lnTo>
                    <a:pt x="0" y="76"/>
                  </a:lnTo>
                  <a:cubicBezTo>
                    <a:pt x="0" y="76"/>
                    <a:pt x="21524" y="0"/>
                    <a:pt x="21524" y="0"/>
                  </a:cubicBezTo>
                  <a:close/>
                  <a:moveTo>
                    <a:pt x="21524" y="0"/>
                  </a:moveTo>
                </a:path>
              </a:pathLst>
            </a:custGeom>
            <a:solidFill>
              <a:srgbClr val="FB010A"/>
            </a:solidFill>
            <a:ln>
              <a:noFill/>
            </a:ln>
            <a:extLs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65" name="AutoShape 22"/>
            <p:cNvSpPr>
              <a:spLocks/>
            </p:cNvSpPr>
            <p:nvPr userDrawn="1"/>
          </p:nvSpPr>
          <p:spPr bwMode="auto">
            <a:xfrm>
              <a:off x="12158028" y="7302"/>
              <a:ext cx="293688" cy="274638"/>
            </a:xfrm>
            <a:custGeom>
              <a:avLst/>
              <a:gdLst/>
              <a:ahLst/>
              <a:cxnLst/>
              <a:rect l="0" t="0" r="r" b="b"/>
              <a:pathLst>
                <a:path w="21600" h="21600">
                  <a:moveTo>
                    <a:pt x="0" y="80"/>
                  </a:moveTo>
                  <a:lnTo>
                    <a:pt x="71" y="21600"/>
                  </a:lnTo>
                  <a:lnTo>
                    <a:pt x="21600" y="21600"/>
                  </a:lnTo>
                  <a:lnTo>
                    <a:pt x="21530" y="0"/>
                  </a:lnTo>
                  <a:cubicBezTo>
                    <a:pt x="21530" y="0"/>
                    <a:pt x="0" y="80"/>
                    <a:pt x="0" y="80"/>
                  </a:cubicBezTo>
                  <a:close/>
                  <a:moveTo>
                    <a:pt x="0" y="80"/>
                  </a:moveTo>
                </a:path>
              </a:pathLst>
            </a:custGeom>
            <a:solidFill>
              <a:srgbClr val="000000"/>
            </a:solidFill>
            <a:ln>
              <a:noFill/>
            </a:ln>
            <a:extLs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text 2 column and image">
    <p:bg>
      <p:bgPr>
        <a:solidFill>
          <a:schemeClr val="bg1"/>
        </a:solidFill>
        <a:effectLst/>
      </p:bgPr>
    </p:bg>
    <p:spTree>
      <p:nvGrpSpPr>
        <p:cNvPr id="1" name=""/>
        <p:cNvGrpSpPr/>
        <p:nvPr/>
      </p:nvGrpSpPr>
      <p:grpSpPr>
        <a:xfrm>
          <a:off x="0" y="0"/>
          <a:ext cx="0" cy="0"/>
          <a:chOff x="0" y="0"/>
          <a:chExt cx="0" cy="0"/>
        </a:xfrm>
      </p:grpSpPr>
      <p:sp>
        <p:nvSpPr>
          <p:cNvPr id="24" name="AutoShape 5"/>
          <p:cNvSpPr>
            <a:spLocks/>
          </p:cNvSpPr>
          <p:nvPr userDrawn="1"/>
        </p:nvSpPr>
        <p:spPr bwMode="auto">
          <a:xfrm>
            <a:off x="815340" y="2593340"/>
            <a:ext cx="293688" cy="238125"/>
          </a:xfrm>
          <a:custGeom>
            <a:avLst/>
            <a:gdLst/>
            <a:ahLst/>
            <a:cxnLst/>
            <a:rect l="0" t="0" r="r" b="b"/>
            <a:pathLst>
              <a:path w="21600" h="21600">
                <a:moveTo>
                  <a:pt x="0" y="93"/>
                </a:moveTo>
                <a:lnTo>
                  <a:pt x="61" y="21600"/>
                </a:lnTo>
                <a:lnTo>
                  <a:pt x="21600" y="21600"/>
                </a:lnTo>
                <a:lnTo>
                  <a:pt x="21539" y="0"/>
                </a:lnTo>
                <a:cubicBezTo>
                  <a:pt x="21539" y="0"/>
                  <a:pt x="0" y="93"/>
                  <a:pt x="0" y="93"/>
                </a:cubicBezTo>
                <a:close/>
                <a:moveTo>
                  <a:pt x="0" y="93"/>
                </a:moveTo>
              </a:path>
            </a:pathLst>
          </a:custGeom>
          <a:solidFill>
            <a:srgbClr val="FFFFFF"/>
          </a:solidFill>
          <a:ln>
            <a:noFill/>
          </a:ln>
          <a:extLs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25" name="AutoShape 6"/>
          <p:cNvSpPr>
            <a:spLocks/>
          </p:cNvSpPr>
          <p:nvPr userDrawn="1"/>
        </p:nvSpPr>
        <p:spPr bwMode="auto">
          <a:xfrm>
            <a:off x="9514840" y="2540"/>
            <a:ext cx="293688" cy="274638"/>
          </a:xfrm>
          <a:custGeom>
            <a:avLst/>
            <a:gdLst/>
            <a:ahLst/>
            <a:cxnLst/>
            <a:rect l="0" t="0" r="r" b="b"/>
            <a:pathLst>
              <a:path w="21600" h="21600">
                <a:moveTo>
                  <a:pt x="0" y="0"/>
                </a:moveTo>
                <a:lnTo>
                  <a:pt x="71" y="21600"/>
                </a:lnTo>
                <a:lnTo>
                  <a:pt x="21600" y="21519"/>
                </a:lnTo>
                <a:lnTo>
                  <a:pt x="21529" y="0"/>
                </a:lnTo>
                <a:cubicBezTo>
                  <a:pt x="21529" y="0"/>
                  <a:pt x="0" y="0"/>
                  <a:pt x="0" y="0"/>
                </a:cubicBezTo>
                <a:close/>
                <a:moveTo>
                  <a:pt x="0" y="0"/>
                </a:moveTo>
              </a:path>
            </a:pathLst>
          </a:custGeom>
          <a:solidFill>
            <a:srgbClr val="FFFFFF"/>
          </a:solidFill>
          <a:ln>
            <a:noFill/>
          </a:ln>
          <a:extLs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grpSp>
        <p:nvGrpSpPr>
          <p:cNvPr id="27" name="Group 26"/>
          <p:cNvGrpSpPr/>
          <p:nvPr userDrawn="1"/>
        </p:nvGrpSpPr>
        <p:grpSpPr>
          <a:xfrm>
            <a:off x="8346440" y="2540"/>
            <a:ext cx="4985528" cy="1157288"/>
            <a:chOff x="8346440" y="2540"/>
            <a:chExt cx="4985528" cy="1157288"/>
          </a:xfrm>
        </p:grpSpPr>
        <p:sp>
          <p:nvSpPr>
            <p:cNvPr id="28" name="AutoShape 7"/>
            <p:cNvSpPr>
              <a:spLocks/>
            </p:cNvSpPr>
            <p:nvPr userDrawn="1"/>
          </p:nvSpPr>
          <p:spPr bwMode="auto">
            <a:xfrm>
              <a:off x="9222740" y="2540"/>
              <a:ext cx="293688" cy="274638"/>
            </a:xfrm>
            <a:custGeom>
              <a:avLst/>
              <a:gdLst/>
              <a:ahLst/>
              <a:cxnLst/>
              <a:rect l="0" t="0" r="r" b="b"/>
              <a:pathLst>
                <a:path w="21600" h="21600">
                  <a:moveTo>
                    <a:pt x="0" y="0"/>
                  </a:moveTo>
                  <a:lnTo>
                    <a:pt x="70" y="21600"/>
                  </a:lnTo>
                  <a:lnTo>
                    <a:pt x="21600" y="21520"/>
                  </a:lnTo>
                  <a:lnTo>
                    <a:pt x="21529" y="0"/>
                  </a:lnTo>
                  <a:cubicBezTo>
                    <a:pt x="21529" y="0"/>
                    <a:pt x="0" y="0"/>
                    <a:pt x="0" y="0"/>
                  </a:cubicBezTo>
                  <a:close/>
                  <a:moveTo>
                    <a:pt x="0" y="0"/>
                  </a:moveTo>
                </a:path>
              </a:pathLst>
            </a:custGeom>
            <a:solidFill>
              <a:srgbClr val="000000"/>
            </a:solidFill>
            <a:ln>
              <a:noFill/>
            </a:ln>
            <a:extLs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29" name="AutoShape 8"/>
            <p:cNvSpPr>
              <a:spLocks/>
            </p:cNvSpPr>
            <p:nvPr userDrawn="1"/>
          </p:nvSpPr>
          <p:spPr bwMode="auto">
            <a:xfrm>
              <a:off x="11864340" y="269240"/>
              <a:ext cx="293688" cy="293688"/>
            </a:xfrm>
            <a:custGeom>
              <a:avLst/>
              <a:gdLst/>
              <a:ahLst/>
              <a:cxnLst/>
              <a:rect l="0" t="0" r="r" b="b"/>
              <a:pathLst>
                <a:path w="21600" h="21600">
                  <a:moveTo>
                    <a:pt x="21524" y="0"/>
                  </a:moveTo>
                  <a:lnTo>
                    <a:pt x="21600" y="21525"/>
                  </a:lnTo>
                  <a:lnTo>
                    <a:pt x="76" y="21600"/>
                  </a:lnTo>
                  <a:lnTo>
                    <a:pt x="0" y="76"/>
                  </a:lnTo>
                  <a:cubicBezTo>
                    <a:pt x="0" y="76"/>
                    <a:pt x="21524" y="0"/>
                    <a:pt x="21524" y="0"/>
                  </a:cubicBezTo>
                  <a:close/>
                  <a:moveTo>
                    <a:pt x="21524" y="0"/>
                  </a:moveTo>
                </a:path>
              </a:pathLst>
            </a:custGeom>
            <a:solidFill>
              <a:srgbClr val="FB010A"/>
            </a:solidFill>
            <a:ln>
              <a:noFill/>
            </a:ln>
            <a:extLs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30" name="AutoShape 9"/>
            <p:cNvSpPr>
              <a:spLocks/>
            </p:cNvSpPr>
            <p:nvPr userDrawn="1"/>
          </p:nvSpPr>
          <p:spPr bwMode="auto">
            <a:xfrm>
              <a:off x="8930640" y="269240"/>
              <a:ext cx="293688" cy="293688"/>
            </a:xfrm>
            <a:custGeom>
              <a:avLst/>
              <a:gdLst/>
              <a:ahLst/>
              <a:cxnLst/>
              <a:rect l="0" t="0" r="r" b="b"/>
              <a:pathLst>
                <a:path w="21600" h="21600">
                  <a:moveTo>
                    <a:pt x="21524" y="0"/>
                  </a:moveTo>
                  <a:lnTo>
                    <a:pt x="21600" y="21525"/>
                  </a:lnTo>
                  <a:lnTo>
                    <a:pt x="76" y="21600"/>
                  </a:lnTo>
                  <a:lnTo>
                    <a:pt x="0" y="76"/>
                  </a:lnTo>
                  <a:cubicBezTo>
                    <a:pt x="0" y="76"/>
                    <a:pt x="21524" y="0"/>
                    <a:pt x="21524" y="0"/>
                  </a:cubicBezTo>
                  <a:close/>
                  <a:moveTo>
                    <a:pt x="21524" y="0"/>
                  </a:moveTo>
                </a:path>
              </a:pathLst>
            </a:custGeom>
            <a:solidFill>
              <a:srgbClr val="000000"/>
            </a:solidFill>
            <a:ln>
              <a:noFill/>
            </a:ln>
            <a:extLs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31" name="AutoShape 10"/>
            <p:cNvSpPr>
              <a:spLocks/>
            </p:cNvSpPr>
            <p:nvPr userDrawn="1"/>
          </p:nvSpPr>
          <p:spPr bwMode="auto">
            <a:xfrm>
              <a:off x="8346440" y="281940"/>
              <a:ext cx="293688" cy="293688"/>
            </a:xfrm>
            <a:custGeom>
              <a:avLst/>
              <a:gdLst/>
              <a:ahLst/>
              <a:cxnLst/>
              <a:rect l="0" t="0" r="r" b="b"/>
              <a:pathLst>
                <a:path w="21600" h="21600">
                  <a:moveTo>
                    <a:pt x="21524" y="0"/>
                  </a:moveTo>
                  <a:lnTo>
                    <a:pt x="21600" y="21525"/>
                  </a:lnTo>
                  <a:lnTo>
                    <a:pt x="76" y="21600"/>
                  </a:lnTo>
                  <a:lnTo>
                    <a:pt x="0" y="76"/>
                  </a:lnTo>
                  <a:cubicBezTo>
                    <a:pt x="0" y="76"/>
                    <a:pt x="21524" y="0"/>
                    <a:pt x="21524" y="0"/>
                  </a:cubicBezTo>
                  <a:close/>
                  <a:moveTo>
                    <a:pt x="21524" y="0"/>
                  </a:moveTo>
                </a:path>
              </a:pathLst>
            </a:custGeom>
            <a:solidFill>
              <a:srgbClr val="000000"/>
            </a:solidFill>
            <a:ln>
              <a:noFill/>
            </a:ln>
            <a:extLs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35" name="AutoShape 11"/>
            <p:cNvSpPr>
              <a:spLocks/>
            </p:cNvSpPr>
            <p:nvPr userDrawn="1"/>
          </p:nvSpPr>
          <p:spPr bwMode="auto">
            <a:xfrm>
              <a:off x="10975340" y="561340"/>
              <a:ext cx="293688" cy="293688"/>
            </a:xfrm>
            <a:custGeom>
              <a:avLst/>
              <a:gdLst/>
              <a:ahLst/>
              <a:cxnLst/>
              <a:rect l="0" t="0" r="r" b="b"/>
              <a:pathLst>
                <a:path w="21600" h="21600">
                  <a:moveTo>
                    <a:pt x="21524" y="0"/>
                  </a:moveTo>
                  <a:lnTo>
                    <a:pt x="21600" y="21525"/>
                  </a:lnTo>
                  <a:lnTo>
                    <a:pt x="76" y="21600"/>
                  </a:lnTo>
                  <a:lnTo>
                    <a:pt x="0" y="76"/>
                  </a:lnTo>
                  <a:cubicBezTo>
                    <a:pt x="0" y="76"/>
                    <a:pt x="21524" y="0"/>
                    <a:pt x="21524" y="0"/>
                  </a:cubicBezTo>
                  <a:close/>
                  <a:moveTo>
                    <a:pt x="21524" y="0"/>
                  </a:moveTo>
                </a:path>
              </a:pathLst>
            </a:custGeom>
            <a:solidFill>
              <a:srgbClr val="FB010A"/>
            </a:solidFill>
            <a:ln>
              <a:noFill/>
            </a:ln>
            <a:extLs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36" name="AutoShape 12"/>
            <p:cNvSpPr>
              <a:spLocks/>
            </p:cNvSpPr>
            <p:nvPr userDrawn="1"/>
          </p:nvSpPr>
          <p:spPr bwMode="auto">
            <a:xfrm>
              <a:off x="12156440" y="853440"/>
              <a:ext cx="293688" cy="293688"/>
            </a:xfrm>
            <a:custGeom>
              <a:avLst/>
              <a:gdLst/>
              <a:ahLst/>
              <a:cxnLst/>
              <a:rect l="0" t="0" r="r" b="b"/>
              <a:pathLst>
                <a:path w="21600" h="21600">
                  <a:moveTo>
                    <a:pt x="21524" y="0"/>
                  </a:moveTo>
                  <a:lnTo>
                    <a:pt x="21600" y="21525"/>
                  </a:lnTo>
                  <a:lnTo>
                    <a:pt x="76" y="21600"/>
                  </a:lnTo>
                  <a:lnTo>
                    <a:pt x="0" y="76"/>
                  </a:lnTo>
                  <a:cubicBezTo>
                    <a:pt x="0" y="76"/>
                    <a:pt x="21524" y="0"/>
                    <a:pt x="21524" y="0"/>
                  </a:cubicBezTo>
                  <a:close/>
                  <a:moveTo>
                    <a:pt x="21524" y="0"/>
                  </a:moveTo>
                </a:path>
              </a:pathLst>
            </a:custGeom>
            <a:solidFill>
              <a:srgbClr val="000000"/>
            </a:solidFill>
            <a:ln>
              <a:noFill/>
            </a:ln>
            <a:extLs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37" name="AutoShape 13"/>
            <p:cNvSpPr>
              <a:spLocks/>
            </p:cNvSpPr>
            <p:nvPr userDrawn="1"/>
          </p:nvSpPr>
          <p:spPr bwMode="auto">
            <a:xfrm>
              <a:off x="11572240" y="853440"/>
              <a:ext cx="293688" cy="293688"/>
            </a:xfrm>
            <a:custGeom>
              <a:avLst/>
              <a:gdLst/>
              <a:ahLst/>
              <a:cxnLst/>
              <a:rect l="0" t="0" r="r" b="b"/>
              <a:pathLst>
                <a:path w="21600" h="21600">
                  <a:moveTo>
                    <a:pt x="21524" y="0"/>
                  </a:moveTo>
                  <a:lnTo>
                    <a:pt x="21600" y="21525"/>
                  </a:lnTo>
                  <a:lnTo>
                    <a:pt x="76" y="21600"/>
                  </a:lnTo>
                  <a:lnTo>
                    <a:pt x="0" y="76"/>
                  </a:lnTo>
                  <a:cubicBezTo>
                    <a:pt x="0" y="76"/>
                    <a:pt x="21524" y="0"/>
                    <a:pt x="21524" y="0"/>
                  </a:cubicBezTo>
                  <a:close/>
                  <a:moveTo>
                    <a:pt x="21524" y="0"/>
                  </a:moveTo>
                </a:path>
              </a:pathLst>
            </a:custGeom>
            <a:solidFill>
              <a:srgbClr val="FB010A"/>
            </a:solidFill>
            <a:ln>
              <a:noFill/>
            </a:ln>
            <a:extLs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38" name="AutoShape 14"/>
            <p:cNvSpPr>
              <a:spLocks/>
            </p:cNvSpPr>
            <p:nvPr userDrawn="1"/>
          </p:nvSpPr>
          <p:spPr bwMode="auto">
            <a:xfrm>
              <a:off x="10681652" y="281940"/>
              <a:ext cx="293688" cy="293688"/>
            </a:xfrm>
            <a:custGeom>
              <a:avLst/>
              <a:gdLst/>
              <a:ahLst/>
              <a:cxnLst/>
              <a:rect l="0" t="0" r="r" b="b"/>
              <a:pathLst>
                <a:path w="21600" h="21600">
                  <a:moveTo>
                    <a:pt x="21524" y="0"/>
                  </a:moveTo>
                  <a:lnTo>
                    <a:pt x="21600" y="21525"/>
                  </a:lnTo>
                  <a:lnTo>
                    <a:pt x="76" y="21600"/>
                  </a:lnTo>
                  <a:lnTo>
                    <a:pt x="0" y="76"/>
                  </a:lnTo>
                  <a:cubicBezTo>
                    <a:pt x="0" y="76"/>
                    <a:pt x="21524" y="0"/>
                    <a:pt x="21524" y="0"/>
                  </a:cubicBezTo>
                  <a:close/>
                  <a:moveTo>
                    <a:pt x="21524" y="0"/>
                  </a:moveTo>
                </a:path>
              </a:pathLst>
            </a:custGeom>
            <a:solidFill>
              <a:srgbClr val="FB010A"/>
            </a:solidFill>
            <a:ln>
              <a:noFill/>
            </a:ln>
            <a:extLs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39" name="AutoShape 15"/>
            <p:cNvSpPr>
              <a:spLocks/>
            </p:cNvSpPr>
            <p:nvPr userDrawn="1"/>
          </p:nvSpPr>
          <p:spPr bwMode="auto">
            <a:xfrm>
              <a:off x="10099040" y="853440"/>
              <a:ext cx="293688" cy="293688"/>
            </a:xfrm>
            <a:custGeom>
              <a:avLst/>
              <a:gdLst/>
              <a:ahLst/>
              <a:cxnLst/>
              <a:rect l="0" t="0" r="r" b="b"/>
              <a:pathLst>
                <a:path w="21600" h="21600">
                  <a:moveTo>
                    <a:pt x="21524" y="0"/>
                  </a:moveTo>
                  <a:lnTo>
                    <a:pt x="21600" y="21525"/>
                  </a:lnTo>
                  <a:lnTo>
                    <a:pt x="76" y="21600"/>
                  </a:lnTo>
                  <a:lnTo>
                    <a:pt x="0" y="76"/>
                  </a:lnTo>
                  <a:cubicBezTo>
                    <a:pt x="0" y="76"/>
                    <a:pt x="21524" y="0"/>
                    <a:pt x="21524" y="0"/>
                  </a:cubicBezTo>
                  <a:close/>
                  <a:moveTo>
                    <a:pt x="21524" y="0"/>
                  </a:moveTo>
                </a:path>
              </a:pathLst>
            </a:custGeom>
            <a:solidFill>
              <a:srgbClr val="FB010A"/>
            </a:solidFill>
            <a:ln>
              <a:noFill/>
            </a:ln>
            <a:extLs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40" name="AutoShape 16"/>
            <p:cNvSpPr>
              <a:spLocks/>
            </p:cNvSpPr>
            <p:nvPr userDrawn="1"/>
          </p:nvSpPr>
          <p:spPr bwMode="auto">
            <a:xfrm>
              <a:off x="8638540" y="866140"/>
              <a:ext cx="293688" cy="293688"/>
            </a:xfrm>
            <a:custGeom>
              <a:avLst/>
              <a:gdLst/>
              <a:ahLst/>
              <a:cxnLst/>
              <a:rect l="0" t="0" r="r" b="b"/>
              <a:pathLst>
                <a:path w="21600" h="21600">
                  <a:moveTo>
                    <a:pt x="21524" y="0"/>
                  </a:moveTo>
                  <a:lnTo>
                    <a:pt x="21600" y="21525"/>
                  </a:lnTo>
                  <a:lnTo>
                    <a:pt x="76" y="21600"/>
                  </a:lnTo>
                  <a:lnTo>
                    <a:pt x="0" y="76"/>
                  </a:lnTo>
                  <a:cubicBezTo>
                    <a:pt x="0" y="76"/>
                    <a:pt x="21524" y="0"/>
                    <a:pt x="21524" y="0"/>
                  </a:cubicBezTo>
                  <a:close/>
                  <a:moveTo>
                    <a:pt x="21524" y="0"/>
                  </a:moveTo>
                </a:path>
              </a:pathLst>
            </a:custGeom>
            <a:solidFill>
              <a:srgbClr val="000000"/>
            </a:solidFill>
            <a:ln>
              <a:noFill/>
            </a:ln>
            <a:extLs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41" name="AutoShape 17"/>
            <p:cNvSpPr>
              <a:spLocks/>
            </p:cNvSpPr>
            <p:nvPr userDrawn="1"/>
          </p:nvSpPr>
          <p:spPr bwMode="auto">
            <a:xfrm>
              <a:off x="13038280" y="269240"/>
              <a:ext cx="293688" cy="293688"/>
            </a:xfrm>
            <a:custGeom>
              <a:avLst/>
              <a:gdLst/>
              <a:ahLst/>
              <a:cxnLst/>
              <a:rect l="0" t="0" r="r" b="b"/>
              <a:pathLst>
                <a:path w="21600" h="21600">
                  <a:moveTo>
                    <a:pt x="21524" y="0"/>
                  </a:moveTo>
                  <a:lnTo>
                    <a:pt x="21600" y="21525"/>
                  </a:lnTo>
                  <a:lnTo>
                    <a:pt x="76" y="21600"/>
                  </a:lnTo>
                  <a:lnTo>
                    <a:pt x="0" y="76"/>
                  </a:lnTo>
                  <a:cubicBezTo>
                    <a:pt x="0" y="76"/>
                    <a:pt x="21524" y="0"/>
                    <a:pt x="21524" y="0"/>
                  </a:cubicBezTo>
                  <a:close/>
                  <a:moveTo>
                    <a:pt x="21524" y="0"/>
                  </a:moveTo>
                </a:path>
              </a:pathLst>
            </a:custGeom>
            <a:solidFill>
              <a:srgbClr val="000000"/>
            </a:solidFill>
            <a:ln>
              <a:noFill/>
            </a:ln>
            <a:extLs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42" name="AutoShape 20"/>
            <p:cNvSpPr>
              <a:spLocks/>
            </p:cNvSpPr>
            <p:nvPr userDrawn="1"/>
          </p:nvSpPr>
          <p:spPr bwMode="auto">
            <a:xfrm>
              <a:off x="12451716" y="266065"/>
              <a:ext cx="293688" cy="295275"/>
            </a:xfrm>
            <a:custGeom>
              <a:avLst/>
              <a:gdLst/>
              <a:ahLst/>
              <a:cxnLst/>
              <a:rect l="0" t="0" r="r" b="b"/>
              <a:pathLst>
                <a:path w="21600" h="21600">
                  <a:moveTo>
                    <a:pt x="21524" y="0"/>
                  </a:moveTo>
                  <a:lnTo>
                    <a:pt x="21600" y="21525"/>
                  </a:lnTo>
                  <a:lnTo>
                    <a:pt x="76" y="21600"/>
                  </a:lnTo>
                  <a:lnTo>
                    <a:pt x="0" y="76"/>
                  </a:lnTo>
                  <a:cubicBezTo>
                    <a:pt x="0" y="76"/>
                    <a:pt x="21524" y="0"/>
                    <a:pt x="21524" y="0"/>
                  </a:cubicBezTo>
                  <a:close/>
                  <a:moveTo>
                    <a:pt x="21524" y="0"/>
                  </a:moveTo>
                </a:path>
              </a:pathLst>
            </a:custGeom>
            <a:solidFill>
              <a:srgbClr val="FB010A"/>
            </a:solidFill>
            <a:ln>
              <a:noFill/>
            </a:ln>
            <a:extLs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sp>
          <p:nvSpPr>
            <p:cNvPr id="43" name="AutoShape 22"/>
            <p:cNvSpPr>
              <a:spLocks/>
            </p:cNvSpPr>
            <p:nvPr userDrawn="1"/>
          </p:nvSpPr>
          <p:spPr bwMode="auto">
            <a:xfrm>
              <a:off x="12158028" y="7302"/>
              <a:ext cx="293688" cy="274638"/>
            </a:xfrm>
            <a:custGeom>
              <a:avLst/>
              <a:gdLst/>
              <a:ahLst/>
              <a:cxnLst/>
              <a:rect l="0" t="0" r="r" b="b"/>
              <a:pathLst>
                <a:path w="21600" h="21600">
                  <a:moveTo>
                    <a:pt x="0" y="80"/>
                  </a:moveTo>
                  <a:lnTo>
                    <a:pt x="71" y="21600"/>
                  </a:lnTo>
                  <a:lnTo>
                    <a:pt x="21600" y="21600"/>
                  </a:lnTo>
                  <a:lnTo>
                    <a:pt x="21530" y="0"/>
                  </a:lnTo>
                  <a:cubicBezTo>
                    <a:pt x="21530" y="0"/>
                    <a:pt x="0" y="80"/>
                    <a:pt x="0" y="80"/>
                  </a:cubicBezTo>
                  <a:close/>
                  <a:moveTo>
                    <a:pt x="0" y="80"/>
                  </a:moveTo>
                </a:path>
              </a:pathLst>
            </a:custGeom>
            <a:solidFill>
              <a:srgbClr val="000000"/>
            </a:solidFill>
            <a:ln>
              <a:noFill/>
            </a:ln>
            <a:extLs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0" bIns="0"/>
            <a:lstStyle/>
            <a:p>
              <a:endParaRPr lang="en-US" dirty="0"/>
            </a:p>
          </p:txBody>
        </p:sp>
      </p:grpSp>
      <p:sp>
        <p:nvSpPr>
          <p:cNvPr id="44" name="Oval 43"/>
          <p:cNvSpPr/>
          <p:nvPr userDrawn="1"/>
        </p:nvSpPr>
        <p:spPr>
          <a:xfrm>
            <a:off x="7905884" y="3245691"/>
            <a:ext cx="4680000" cy="4680000"/>
          </a:xfrm>
          <a:prstGeom prst="ellipse">
            <a:avLst/>
          </a:prstGeom>
          <a:solidFill>
            <a:srgbClr val="FB010A"/>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itle 1"/>
          <p:cNvSpPr>
            <a:spLocks noGrp="1"/>
          </p:cNvSpPr>
          <p:nvPr>
            <p:ph type="ctrTitle"/>
          </p:nvPr>
        </p:nvSpPr>
        <p:spPr>
          <a:xfrm>
            <a:off x="1074569" y="1693473"/>
            <a:ext cx="5969765" cy="1592914"/>
          </a:xfrm>
        </p:spPr>
        <p:txBody>
          <a:bodyPr lIns="0" tIns="0" rIns="0" bIns="0" anchor="t" anchorCtr="0">
            <a:noAutofit/>
          </a:bodyPr>
          <a:lstStyle>
            <a:lvl1pPr marL="0" indent="0" algn="l">
              <a:lnSpc>
                <a:spcPts val="5200"/>
              </a:lnSpc>
              <a:tabLst>
                <a:tab pos="1442285" algn="l"/>
                <a:tab pos="2131679" algn="l"/>
              </a:tabLst>
              <a:defRPr sz="4500">
                <a:solidFill>
                  <a:srgbClr val="FB010A"/>
                </a:solidFill>
              </a:defRPr>
            </a:lvl1pPr>
          </a:lstStyle>
          <a:p>
            <a:r>
              <a:rPr lang="en-US" dirty="0"/>
              <a:t>Click to edit Master title style</a:t>
            </a:r>
          </a:p>
        </p:txBody>
      </p:sp>
      <p:sp>
        <p:nvSpPr>
          <p:cNvPr id="46" name="Text Placeholder 5"/>
          <p:cNvSpPr>
            <a:spLocks noGrp="1"/>
          </p:cNvSpPr>
          <p:nvPr>
            <p:ph type="body" sz="quarter" idx="12"/>
          </p:nvPr>
        </p:nvSpPr>
        <p:spPr>
          <a:xfrm>
            <a:off x="1074569" y="3589717"/>
            <a:ext cx="5864711" cy="5931094"/>
          </a:xfrm>
        </p:spPr>
        <p:txBody>
          <a:bodyPr lIns="0" tIns="0" rIns="0" bIns="0" numCol="1" spcCol="720000">
            <a:noAutofit/>
          </a:bodyPr>
          <a:lstStyle>
            <a:lvl1pPr marL="0" indent="0">
              <a:lnSpc>
                <a:spcPct val="100000"/>
              </a:lnSpc>
              <a:spcBef>
                <a:spcPts val="686"/>
              </a:spcBef>
              <a:spcAft>
                <a:spcPts val="343"/>
              </a:spcAft>
              <a:buNone/>
              <a:defRPr sz="2200">
                <a:solidFill>
                  <a:srgbClr val="FB010A"/>
                </a:solidFill>
              </a:defRPr>
            </a:lvl1pPr>
            <a:lvl2pPr marL="0" indent="0">
              <a:lnSpc>
                <a:spcPct val="100000"/>
              </a:lnSpc>
              <a:spcBef>
                <a:spcPts val="686"/>
              </a:spcBef>
              <a:spcAft>
                <a:spcPts val="343"/>
              </a:spcAft>
              <a:buFont typeface="Arial" charset="0"/>
              <a:buNone/>
              <a:tabLst/>
              <a:defRPr sz="1800">
                <a:solidFill>
                  <a:schemeClr val="tx1"/>
                </a:solidFill>
              </a:defRPr>
            </a:lvl2pPr>
            <a:lvl3pPr marL="154207" indent="-145136">
              <a:lnSpc>
                <a:spcPct val="100000"/>
              </a:lnSpc>
              <a:spcBef>
                <a:spcPts val="686"/>
              </a:spcBef>
              <a:spcAft>
                <a:spcPts val="343"/>
              </a:spcAft>
              <a:buClr>
                <a:schemeClr val="accent2"/>
              </a:buClr>
              <a:tabLst/>
              <a:defRPr sz="1800">
                <a:solidFill>
                  <a:schemeClr val="tx1"/>
                </a:solidFill>
              </a:defRPr>
            </a:lvl3pPr>
            <a:lvl4pPr marL="335626" indent="-163278">
              <a:lnSpc>
                <a:spcPct val="100000"/>
              </a:lnSpc>
              <a:spcBef>
                <a:spcPts val="686"/>
              </a:spcBef>
              <a:spcAft>
                <a:spcPts val="0"/>
              </a:spcAft>
              <a:buFont typeface=".AppleSystemUIFont" charset="-120"/>
              <a:buChar char="–"/>
              <a:tabLst/>
              <a:defRPr sz="1800">
                <a:solidFill>
                  <a:schemeClr val="tx1"/>
                </a:solidFill>
              </a:defRPr>
            </a:lvl4pPr>
            <a:lvl5pPr marL="517046" indent="-199561">
              <a:lnSpc>
                <a:spcPct val="100000"/>
              </a:lnSpc>
              <a:spcBef>
                <a:spcPts val="686"/>
              </a:spcBef>
              <a:buFont typeface="+mj-lt"/>
              <a:buAutoNum type="arabicPeriod"/>
              <a:tabLst/>
              <a:defRPr sz="18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7" name="Text Placeholder 9"/>
          <p:cNvSpPr>
            <a:spLocks noGrp="1"/>
          </p:cNvSpPr>
          <p:nvPr>
            <p:ph type="body" sz="quarter" idx="11"/>
          </p:nvPr>
        </p:nvSpPr>
        <p:spPr>
          <a:xfrm>
            <a:off x="1074569" y="682392"/>
            <a:ext cx="6172705" cy="409602"/>
          </a:xfrm>
        </p:spPr>
        <p:txBody>
          <a:bodyPr lIns="0" tIns="0" rIns="0" bIns="0" anchor="ctr" anchorCtr="0">
            <a:noAutofit/>
          </a:bodyPr>
          <a:lstStyle>
            <a:lvl1pPr marL="0" indent="0">
              <a:buNone/>
              <a:defRPr sz="900" cap="all" baseline="0">
                <a:solidFill>
                  <a:schemeClr val="accent2"/>
                </a:solidFill>
              </a:defRPr>
            </a:lvl1pPr>
          </a:lstStyle>
          <a:p>
            <a:pPr lvl="0"/>
            <a:r>
              <a:rPr lang="en-US" dirty="0"/>
              <a:t>Click to edit Master text styles</a:t>
            </a:r>
          </a:p>
        </p:txBody>
      </p:sp>
      <p:sp>
        <p:nvSpPr>
          <p:cNvPr id="48" name="Picture Placeholder 10"/>
          <p:cNvSpPr>
            <a:spLocks noGrp="1" noChangeAspect="1"/>
          </p:cNvSpPr>
          <p:nvPr>
            <p:ph type="pic" sz="quarter" idx="14"/>
          </p:nvPr>
        </p:nvSpPr>
        <p:spPr>
          <a:xfrm>
            <a:off x="7914439" y="4840811"/>
            <a:ext cx="4680000" cy="4680000"/>
          </a:xfrm>
          <a:prstGeom prst="ellipse">
            <a:avLst/>
          </a:prstGeom>
          <a:solidFill>
            <a:schemeClr val="accent4"/>
          </a:solidFill>
        </p:spPr>
        <p:txBody>
          <a:bodyPr anchor="ctr" anchorCtr="0">
            <a:noAutofit/>
          </a:bodyPr>
          <a:lstStyle>
            <a:lvl1pPr marL="0" indent="0" algn="ctr">
              <a:buNone/>
              <a:defRPr sz="1029"/>
            </a:lvl1pPr>
          </a:lstStyle>
          <a:p>
            <a:endParaRPr lang="en-US" dirty="0"/>
          </a:p>
        </p:txBody>
      </p:sp>
      <p:sp>
        <p:nvSpPr>
          <p:cNvPr id="49" name="TextBox 48"/>
          <p:cNvSpPr txBox="1"/>
          <p:nvPr userDrawn="1"/>
        </p:nvSpPr>
        <p:spPr>
          <a:xfrm>
            <a:off x="11713771" y="789842"/>
            <a:ext cx="1338621" cy="138499"/>
          </a:xfrm>
          <a:prstGeom prst="rect">
            <a:avLst/>
          </a:prstGeom>
          <a:noFill/>
        </p:spPr>
        <p:txBody>
          <a:bodyPr wrap="square" lIns="0" tIns="0" rIns="0" bIns="0" rtlCol="0">
            <a:spAutoFit/>
          </a:bodyPr>
          <a:lstStyle/>
          <a:p>
            <a:pPr marL="0" marR="0" lvl="0" indent="0" algn="r" defTabSz="1044924" rtl="0" eaLnBrk="1" fontAlgn="auto" latinLnBrk="0" hangingPunct="1">
              <a:lnSpc>
                <a:spcPct val="100000"/>
              </a:lnSpc>
              <a:spcBef>
                <a:spcPts val="0"/>
              </a:spcBef>
              <a:spcAft>
                <a:spcPts val="0"/>
              </a:spcAft>
              <a:buClrTx/>
              <a:buSzTx/>
              <a:buFontTx/>
              <a:buNone/>
              <a:tabLst/>
              <a:defRPr/>
            </a:pPr>
            <a:fld id="{15B00FCE-1FC4-5243-BFE3-0A2F0D5084C4}" type="slidenum">
              <a:rPr lang="en-US" sz="900" smtClean="0">
                <a:solidFill>
                  <a:srgbClr val="FB010A"/>
                </a:solidFill>
              </a:rPr>
              <a:pPr marL="0" marR="0" lvl="0" indent="0" algn="r" defTabSz="1044924" rtl="0" eaLnBrk="1" fontAlgn="auto" latinLnBrk="0" hangingPunct="1">
                <a:lnSpc>
                  <a:spcPct val="100000"/>
                </a:lnSpc>
                <a:spcBef>
                  <a:spcPts val="0"/>
                </a:spcBef>
                <a:spcAft>
                  <a:spcPts val="0"/>
                </a:spcAft>
                <a:buClrTx/>
                <a:buSzTx/>
                <a:buFontTx/>
                <a:buNone/>
                <a:tabLst/>
                <a:defRPr/>
              </a:pPr>
              <a:t>‹#›</a:t>
            </a:fld>
            <a:endParaRPr lang="en-US" sz="900" dirty="0">
              <a:solidFill>
                <a:srgbClr val="FB010A"/>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text and table">
    <p:bg>
      <p:bgPr>
        <a:solidFill>
          <a:schemeClr val="bg1"/>
        </a:solidFill>
        <a:effectLst/>
      </p:bgPr>
    </p:bg>
    <p:spTree>
      <p:nvGrpSpPr>
        <p:cNvPr id="1" name=""/>
        <p:cNvGrpSpPr/>
        <p:nvPr/>
      </p:nvGrpSpPr>
      <p:grpSpPr>
        <a:xfrm>
          <a:off x="0" y="0"/>
          <a:ext cx="0" cy="0"/>
          <a:chOff x="0" y="0"/>
          <a:chExt cx="0" cy="0"/>
        </a:xfrm>
      </p:grpSpPr>
      <p:sp>
        <p:nvSpPr>
          <p:cNvPr id="17" name="Table Placeholder 4"/>
          <p:cNvSpPr>
            <a:spLocks noGrp="1"/>
          </p:cNvSpPr>
          <p:nvPr>
            <p:ph type="tbl" sz="quarter" idx="13"/>
          </p:nvPr>
        </p:nvSpPr>
        <p:spPr>
          <a:xfrm>
            <a:off x="7197220" y="3941206"/>
            <a:ext cx="6125033" cy="4437954"/>
          </a:xfrm>
        </p:spPr>
        <p:txBody>
          <a:bodyPr anchor="ctr" anchorCtr="0">
            <a:normAutofit/>
          </a:bodyPr>
          <a:lstStyle>
            <a:lvl1pPr marL="0" indent="0" algn="ctr">
              <a:buNone/>
              <a:defRPr sz="1029" b="1"/>
            </a:lvl1pPr>
          </a:lstStyle>
          <a:p>
            <a:endParaRPr lang="en-US" dirty="0"/>
          </a:p>
        </p:txBody>
      </p:sp>
      <p:sp>
        <p:nvSpPr>
          <p:cNvPr id="18" name="Title 1"/>
          <p:cNvSpPr>
            <a:spLocks noGrp="1"/>
          </p:cNvSpPr>
          <p:nvPr>
            <p:ph type="ctrTitle"/>
          </p:nvPr>
        </p:nvSpPr>
        <p:spPr>
          <a:xfrm>
            <a:off x="1074020" y="1693473"/>
            <a:ext cx="7623466" cy="1592914"/>
          </a:xfrm>
        </p:spPr>
        <p:txBody>
          <a:bodyPr lIns="0" tIns="0" rIns="0" bIns="0" anchor="t" anchorCtr="0">
            <a:noAutofit/>
          </a:bodyPr>
          <a:lstStyle>
            <a:lvl1pPr marL="0" indent="0" algn="l">
              <a:lnSpc>
                <a:spcPts val="5200"/>
              </a:lnSpc>
              <a:tabLst>
                <a:tab pos="1442285" algn="l"/>
                <a:tab pos="2131679" algn="l"/>
              </a:tabLst>
              <a:defRPr sz="4500">
                <a:solidFill>
                  <a:schemeClr val="accent2"/>
                </a:solidFill>
              </a:defRPr>
            </a:lvl1pPr>
          </a:lstStyle>
          <a:p>
            <a:r>
              <a:rPr lang="en-US" dirty="0"/>
              <a:t>Click to edit Master title style</a:t>
            </a:r>
          </a:p>
        </p:txBody>
      </p:sp>
      <p:sp>
        <p:nvSpPr>
          <p:cNvPr id="19" name="Text Placeholder 5"/>
          <p:cNvSpPr>
            <a:spLocks noGrp="1"/>
          </p:cNvSpPr>
          <p:nvPr>
            <p:ph type="body" sz="quarter" idx="10"/>
          </p:nvPr>
        </p:nvSpPr>
        <p:spPr>
          <a:xfrm>
            <a:off x="1062151" y="3530451"/>
            <a:ext cx="5969765" cy="467852"/>
          </a:xfrm>
        </p:spPr>
        <p:txBody>
          <a:bodyPr lIns="0" tIns="0" rIns="0" bIns="0" numCol="1" spcCol="720000">
            <a:noAutofit/>
          </a:bodyPr>
          <a:lstStyle>
            <a:lvl1pPr marL="0" indent="0">
              <a:lnSpc>
                <a:spcPct val="100000"/>
              </a:lnSpc>
              <a:spcBef>
                <a:spcPts val="343"/>
              </a:spcBef>
              <a:spcAft>
                <a:spcPts val="343"/>
              </a:spcAft>
              <a:buNone/>
              <a:defRPr sz="2200">
                <a:solidFill>
                  <a:srgbClr val="FB010A"/>
                </a:solidFill>
              </a:defRPr>
            </a:lvl1pPr>
            <a:lvl2pPr marL="0" indent="0">
              <a:lnSpc>
                <a:spcPct val="100000"/>
              </a:lnSpc>
              <a:spcBef>
                <a:spcPts val="686"/>
              </a:spcBef>
              <a:spcAft>
                <a:spcPts val="343"/>
              </a:spcAft>
              <a:buNone/>
              <a:tabLst/>
              <a:defRPr sz="1371"/>
            </a:lvl2pPr>
            <a:lvl3pPr marL="152392" indent="-152392">
              <a:lnSpc>
                <a:spcPct val="100000"/>
              </a:lnSpc>
              <a:spcBef>
                <a:spcPts val="0"/>
              </a:spcBef>
              <a:spcAft>
                <a:spcPts val="343"/>
              </a:spcAft>
              <a:buClr>
                <a:schemeClr val="accent1"/>
              </a:buClr>
              <a:tabLst/>
              <a:defRPr sz="1371"/>
            </a:lvl3pPr>
            <a:lvl4pPr marL="304785" indent="-136972">
              <a:lnSpc>
                <a:spcPct val="100000"/>
              </a:lnSpc>
              <a:spcBef>
                <a:spcPts val="343"/>
              </a:spcBef>
              <a:spcAft>
                <a:spcPts val="0"/>
              </a:spcAft>
              <a:buFont typeface=".AppleSystemUIFont" charset="-120"/>
              <a:buChar char="–"/>
              <a:tabLst/>
              <a:defRPr sz="1371"/>
            </a:lvl4pPr>
            <a:lvl5pPr marL="259430" indent="-107038">
              <a:lnSpc>
                <a:spcPct val="100000"/>
              </a:lnSpc>
              <a:spcBef>
                <a:spcPts val="343"/>
              </a:spcBef>
              <a:buFont typeface="+mj-lt"/>
              <a:buAutoNum type="arabicPeriod"/>
              <a:tabLst/>
              <a:defRPr sz="1371"/>
            </a:lvl5pPr>
          </a:lstStyle>
          <a:p>
            <a:pPr lvl="0"/>
            <a:r>
              <a:rPr lang="en-US" dirty="0"/>
              <a:t>Click to edit Master text styles</a:t>
            </a:r>
          </a:p>
        </p:txBody>
      </p:sp>
      <p:sp>
        <p:nvSpPr>
          <p:cNvPr id="20" name="Text Placeholder 5"/>
          <p:cNvSpPr>
            <a:spLocks noGrp="1"/>
          </p:cNvSpPr>
          <p:nvPr>
            <p:ph type="body" sz="quarter" idx="12"/>
          </p:nvPr>
        </p:nvSpPr>
        <p:spPr>
          <a:xfrm>
            <a:off x="1053175" y="4028783"/>
            <a:ext cx="5774345" cy="4437456"/>
          </a:xfrm>
        </p:spPr>
        <p:txBody>
          <a:bodyPr lIns="0" tIns="0" rIns="0" bIns="0" numCol="1" spcCol="360000">
            <a:noAutofit/>
          </a:bodyPr>
          <a:lstStyle>
            <a:lvl1pPr marL="0" indent="0">
              <a:lnSpc>
                <a:spcPct val="100000"/>
              </a:lnSpc>
              <a:spcBef>
                <a:spcPts val="686"/>
              </a:spcBef>
              <a:spcAft>
                <a:spcPts val="343"/>
              </a:spcAft>
              <a:buNone/>
              <a:defRPr sz="1800">
                <a:solidFill>
                  <a:schemeClr val="tx1"/>
                </a:solidFill>
              </a:defRPr>
            </a:lvl1pPr>
            <a:lvl2pPr marL="195933" indent="-195933">
              <a:lnSpc>
                <a:spcPct val="100000"/>
              </a:lnSpc>
              <a:spcBef>
                <a:spcPts val="686"/>
              </a:spcBef>
              <a:spcAft>
                <a:spcPts val="343"/>
              </a:spcAft>
              <a:buFont typeface="Arial" charset="0"/>
              <a:buChar char="•"/>
              <a:tabLst/>
              <a:defRPr sz="1800">
                <a:solidFill>
                  <a:schemeClr val="tx1"/>
                </a:solidFill>
              </a:defRPr>
            </a:lvl2pPr>
            <a:lvl3pPr marL="335626" indent="-145136">
              <a:lnSpc>
                <a:spcPct val="100000"/>
              </a:lnSpc>
              <a:spcBef>
                <a:spcPts val="686"/>
              </a:spcBef>
              <a:spcAft>
                <a:spcPts val="343"/>
              </a:spcAft>
              <a:buClr>
                <a:schemeClr val="accent2"/>
              </a:buClr>
              <a:tabLst/>
              <a:defRPr sz="1800">
                <a:solidFill>
                  <a:schemeClr val="tx1"/>
                </a:solidFill>
              </a:defRPr>
            </a:lvl3pPr>
            <a:lvl4pPr marL="517046" indent="-163278">
              <a:lnSpc>
                <a:spcPct val="100000"/>
              </a:lnSpc>
              <a:spcBef>
                <a:spcPts val="686"/>
              </a:spcBef>
              <a:spcAft>
                <a:spcPts val="0"/>
              </a:spcAft>
              <a:buFont typeface=".AppleSystemUIFont" charset="-120"/>
              <a:buChar char="–"/>
              <a:tabLst/>
              <a:defRPr sz="1800">
                <a:solidFill>
                  <a:schemeClr val="tx1"/>
                </a:solidFill>
              </a:defRPr>
            </a:lvl4pPr>
            <a:lvl5pPr marL="689394" indent="-199561">
              <a:lnSpc>
                <a:spcPct val="100000"/>
              </a:lnSpc>
              <a:spcBef>
                <a:spcPts val="686"/>
              </a:spcBef>
              <a:buFont typeface="+mj-lt"/>
              <a:buAutoNum type="arabicPeriod"/>
              <a:tabLst/>
              <a:defRPr sz="18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Rounded Rectangle 20"/>
          <p:cNvSpPr/>
          <p:nvPr userDrawn="1"/>
        </p:nvSpPr>
        <p:spPr>
          <a:xfrm>
            <a:off x="700939" y="726771"/>
            <a:ext cx="12621314" cy="350189"/>
          </a:xfrm>
          <a:prstGeom prst="roundRect">
            <a:avLst>
              <a:gd name="adj" fmla="val 50000"/>
            </a:avLst>
          </a:prstGeom>
          <a:solidFill>
            <a:srgbClr val="FB01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6" dirty="0"/>
          </a:p>
        </p:txBody>
      </p:sp>
      <p:sp>
        <p:nvSpPr>
          <p:cNvPr id="22" name="TextBox 21"/>
          <p:cNvSpPr txBox="1"/>
          <p:nvPr userDrawn="1"/>
        </p:nvSpPr>
        <p:spPr>
          <a:xfrm>
            <a:off x="11755833" y="840309"/>
            <a:ext cx="1338621" cy="138499"/>
          </a:xfrm>
          <a:prstGeom prst="rect">
            <a:avLst/>
          </a:prstGeom>
          <a:noFill/>
        </p:spPr>
        <p:txBody>
          <a:bodyPr wrap="square" lIns="0" tIns="0" rIns="0" bIns="0" rtlCol="0">
            <a:spAutoFit/>
          </a:bodyPr>
          <a:lstStyle/>
          <a:p>
            <a:pPr marL="0" marR="0" lvl="0" indent="0" algn="r" defTabSz="1044924" rtl="0" eaLnBrk="1" fontAlgn="auto" latinLnBrk="0" hangingPunct="1">
              <a:lnSpc>
                <a:spcPct val="100000"/>
              </a:lnSpc>
              <a:spcBef>
                <a:spcPts val="0"/>
              </a:spcBef>
              <a:spcAft>
                <a:spcPts val="0"/>
              </a:spcAft>
              <a:buClrTx/>
              <a:buSzTx/>
              <a:buFontTx/>
              <a:buNone/>
              <a:tabLst/>
              <a:defRPr/>
            </a:pPr>
            <a:fld id="{15B00FCE-1FC4-5243-BFE3-0A2F0D5084C4}" type="slidenum">
              <a:rPr lang="en-US" sz="900" smtClean="0">
                <a:solidFill>
                  <a:srgbClr val="000000"/>
                </a:solidFill>
              </a:rPr>
              <a:pPr marL="0" marR="0" lvl="0" indent="0" algn="r" defTabSz="1044924" rtl="0" eaLnBrk="1" fontAlgn="auto" latinLnBrk="0" hangingPunct="1">
                <a:lnSpc>
                  <a:spcPct val="100000"/>
                </a:lnSpc>
                <a:spcBef>
                  <a:spcPts val="0"/>
                </a:spcBef>
                <a:spcAft>
                  <a:spcPts val="0"/>
                </a:spcAft>
                <a:buClrTx/>
                <a:buSzTx/>
                <a:buFontTx/>
                <a:buNone/>
                <a:tabLst/>
                <a:defRPr/>
              </a:pPr>
              <a:t>‹#›</a:t>
            </a:fld>
            <a:endParaRPr lang="en-US" sz="900" dirty="0">
              <a:solidFill>
                <a:srgbClr val="000000"/>
              </a:solidFill>
            </a:endParaRPr>
          </a:p>
        </p:txBody>
      </p:sp>
      <p:sp>
        <p:nvSpPr>
          <p:cNvPr id="23" name="Text Placeholder 9"/>
          <p:cNvSpPr>
            <a:spLocks noGrp="1"/>
          </p:cNvSpPr>
          <p:nvPr>
            <p:ph type="body" sz="quarter" idx="11"/>
          </p:nvPr>
        </p:nvSpPr>
        <p:spPr>
          <a:xfrm>
            <a:off x="1074020" y="730250"/>
            <a:ext cx="6172705" cy="346710"/>
          </a:xfrm>
        </p:spPr>
        <p:txBody>
          <a:bodyPr lIns="0" tIns="0" rIns="0" bIns="0" anchor="ctr" anchorCtr="0">
            <a:noAutofit/>
          </a:bodyPr>
          <a:lstStyle>
            <a:lvl1pPr marL="0" indent="0">
              <a:buNone/>
              <a:defRPr sz="900" cap="all" baseline="0">
                <a:solidFill>
                  <a:srgbClr val="000000"/>
                </a:solidFill>
              </a:defRPr>
            </a:lvl1pPr>
          </a:lstStyle>
          <a:p>
            <a:pPr lvl="0"/>
            <a:r>
              <a:rPr lang="en-US" dirty="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ankyou">
    <p:bg>
      <p:bgPr>
        <a:solidFill>
          <a:schemeClr val="accent2"/>
        </a:solid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2160579" y="3614690"/>
            <a:ext cx="8928109" cy="3634458"/>
          </a:xfrm>
        </p:spPr>
        <p:txBody>
          <a:bodyPr lIns="0" tIns="0" rIns="0" bIns="0" anchor="t" anchorCtr="0">
            <a:noAutofit/>
          </a:bodyPr>
          <a:lstStyle>
            <a:lvl1pPr marL="0" indent="0" algn="l">
              <a:lnSpc>
                <a:spcPts val="6600"/>
              </a:lnSpc>
              <a:tabLst>
                <a:tab pos="1858963" algn="l"/>
              </a:tabLst>
              <a:defRPr sz="7000">
                <a:solidFill>
                  <a:schemeClr val="tx1"/>
                </a:solidFill>
              </a:defRPr>
            </a:lvl1pPr>
          </a:lstStyle>
          <a:p>
            <a:r>
              <a:rPr lang="en-US" dirty="0"/>
              <a:t>Thank</a:t>
            </a:r>
            <a:br>
              <a:rPr lang="en-US" dirty="0"/>
            </a:br>
            <a:r>
              <a:rPr lang="en-US" dirty="0"/>
              <a:t>	you</a:t>
            </a:r>
          </a:p>
        </p:txBody>
      </p:sp>
      <p:sp>
        <p:nvSpPr>
          <p:cNvPr id="6" name="Text Placeholder 42"/>
          <p:cNvSpPr>
            <a:spLocks noGrp="1"/>
          </p:cNvSpPr>
          <p:nvPr>
            <p:ph type="body" sz="quarter" idx="10" hasCustomPrompt="1"/>
          </p:nvPr>
        </p:nvSpPr>
        <p:spPr>
          <a:xfrm>
            <a:off x="11329044" y="9883125"/>
            <a:ext cx="2195992" cy="197804"/>
          </a:xfrm>
        </p:spPr>
        <p:txBody>
          <a:bodyPr lIns="0" tIns="0" rIns="0" bIns="0">
            <a:noAutofit/>
          </a:bodyPr>
          <a:lstStyle>
            <a:lvl1pPr marL="0" marR="0" indent="0" algn="l" defTabSz="1391900" rtl="0" eaLnBrk="1" fontAlgn="auto" latinLnBrk="0" hangingPunct="1">
              <a:lnSpc>
                <a:spcPct val="100000"/>
              </a:lnSpc>
              <a:spcBef>
                <a:spcPts val="0"/>
              </a:spcBef>
              <a:spcAft>
                <a:spcPts val="0"/>
              </a:spcAft>
              <a:buClrTx/>
              <a:buSzTx/>
              <a:buFont typeface="Arial" panose="020B0604020202020204" pitchFamily="34" charset="0"/>
              <a:buNone/>
              <a:tabLst/>
              <a:defRPr sz="1000">
                <a:solidFill>
                  <a:schemeClr val="tx1"/>
                </a:solidFill>
              </a:defRPr>
            </a:lvl1pPr>
            <a:lvl2pPr>
              <a:defRPr sz="80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pPr marL="0" marR="0" lvl="0" indent="0" algn="l" defTabSz="13919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UTS CRICOS Provider Code: 00099F</a:t>
            </a:r>
          </a:p>
        </p:txBody>
      </p:sp>
      <p:pic>
        <p:nvPicPr>
          <p:cNvPr id="7" name="Picture 6" descr="20966 HEA PaCCSC_PPT_Template_16x9_Back.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5400" y="3871924"/>
            <a:ext cx="9859675" cy="657065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58038" y="555977"/>
            <a:ext cx="12019001" cy="2018416"/>
          </a:xfrm>
          <a:prstGeom prst="rect">
            <a:avLst/>
          </a:prstGeom>
        </p:spPr>
        <p:txBody>
          <a:bodyPr vert="horz" lIns="58455" tIns="29231" rIns="58455" bIns="29231"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58038" y="2779851"/>
            <a:ext cx="12019001" cy="6625718"/>
          </a:xfrm>
          <a:prstGeom prst="rect">
            <a:avLst/>
          </a:prstGeom>
        </p:spPr>
        <p:txBody>
          <a:bodyPr vert="horz" lIns="58455" tIns="29231" rIns="58455" bIns="2923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58038" y="9678727"/>
            <a:ext cx="3135391" cy="555971"/>
          </a:xfrm>
          <a:prstGeom prst="rect">
            <a:avLst/>
          </a:prstGeom>
        </p:spPr>
        <p:txBody>
          <a:bodyPr vert="horz" lIns="58455" tIns="29231" rIns="58455" bIns="29231" rtlCol="0" anchor="ctr"/>
          <a:lstStyle>
            <a:lvl1pPr algn="l">
              <a:defRPr sz="1600">
                <a:solidFill>
                  <a:schemeClr val="tx1">
                    <a:tint val="75000"/>
                  </a:schemeClr>
                </a:solidFill>
              </a:defRPr>
            </a:lvl1pPr>
          </a:lstStyle>
          <a:p>
            <a:fld id="{00EE020C-9F1F-9A49-8821-3E1D5D886207}" type="datetimeFigureOut">
              <a:rPr lang="en-US" smtClean="0"/>
              <a:t>5/7/2020</a:t>
            </a:fld>
            <a:endParaRPr lang="en-US" dirty="0"/>
          </a:p>
        </p:txBody>
      </p:sp>
      <p:sp>
        <p:nvSpPr>
          <p:cNvPr id="5" name="Footer Placeholder 4"/>
          <p:cNvSpPr>
            <a:spLocks noGrp="1"/>
          </p:cNvSpPr>
          <p:nvPr>
            <p:ph type="ftr" sz="quarter" idx="3"/>
          </p:nvPr>
        </p:nvSpPr>
        <p:spPr>
          <a:xfrm>
            <a:off x="4615998" y="9678727"/>
            <a:ext cx="4703086" cy="555971"/>
          </a:xfrm>
          <a:prstGeom prst="rect">
            <a:avLst/>
          </a:prstGeom>
        </p:spPr>
        <p:txBody>
          <a:bodyPr vert="horz" lIns="58455" tIns="29231" rIns="58455" bIns="29231" rtlCol="0" anchor="ctr"/>
          <a:lstStyle>
            <a:lvl1pPr algn="ctr">
              <a:defRPr sz="1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841649" y="9678727"/>
            <a:ext cx="3135391" cy="555971"/>
          </a:xfrm>
          <a:prstGeom prst="rect">
            <a:avLst/>
          </a:prstGeom>
        </p:spPr>
        <p:txBody>
          <a:bodyPr vert="horz" lIns="58455" tIns="29231" rIns="58455" bIns="29231" rtlCol="0" anchor="ctr"/>
          <a:lstStyle>
            <a:lvl1pPr algn="r">
              <a:defRPr sz="1600">
                <a:solidFill>
                  <a:schemeClr val="tx1">
                    <a:tint val="75000"/>
                  </a:schemeClr>
                </a:solidFill>
              </a:defRPr>
            </a:lvl1pPr>
          </a:lstStyle>
          <a:p>
            <a:fld id="{E32CA18A-09E8-B346-9D1F-8EB2C340C7E4}" type="slidenum">
              <a:rPr lang="en-US" smtClean="0"/>
              <a:t>‹#›</a:t>
            </a:fld>
            <a:endParaRPr lang="en-US" dirty="0"/>
          </a:p>
        </p:txBody>
      </p:sp>
    </p:spTree>
    <p:extLst>
      <p:ext uri="{BB962C8B-B14F-4D97-AF65-F5344CB8AC3E}">
        <p14:creationId xmlns:p14="http://schemas.microsoft.com/office/powerpoint/2010/main" val="675614093"/>
      </p:ext>
    </p:extLst>
  </p:cSld>
  <p:clrMap bg1="lt1" tx1="dk1" bg2="lt2" tx2="dk2" accent1="accent1" accent2="accent2" accent3="accent3" accent4="accent4" accent5="accent5" accent6="accent6" hlink="hlink" folHlink="folHlink"/>
  <p:sldLayoutIdLst>
    <p:sldLayoutId id="2147483689" r:id="rId1"/>
    <p:sldLayoutId id="2147483681" r:id="rId2"/>
    <p:sldLayoutId id="2147483688" r:id="rId3"/>
    <p:sldLayoutId id="2147483686" r:id="rId4"/>
    <p:sldLayoutId id="2147483685" r:id="rId5"/>
    <p:sldLayoutId id="2147483661" r:id="rId6"/>
  </p:sldLayoutIdLst>
  <p:txStyles>
    <p:titleStyle>
      <a:lvl1pPr algn="l" defTabSz="1169047" rtl="0" eaLnBrk="1" latinLnBrk="0" hangingPunct="1">
        <a:lnSpc>
          <a:spcPct val="90000"/>
        </a:lnSpc>
        <a:spcBef>
          <a:spcPct val="0"/>
        </a:spcBef>
        <a:buNone/>
        <a:defRPr sz="5700" kern="1200">
          <a:solidFill>
            <a:schemeClr val="tx1"/>
          </a:solidFill>
          <a:latin typeface="+mj-lt"/>
          <a:ea typeface="+mj-ea"/>
          <a:cs typeface="+mj-cs"/>
        </a:defRPr>
      </a:lvl1pPr>
    </p:titleStyle>
    <p:bodyStyle>
      <a:lvl1pPr marL="292263" indent="-292263" algn="l" defTabSz="1169047" rtl="0" eaLnBrk="1" latinLnBrk="0" hangingPunct="1">
        <a:lnSpc>
          <a:spcPct val="90000"/>
        </a:lnSpc>
        <a:spcBef>
          <a:spcPts val="1279"/>
        </a:spcBef>
        <a:buFont typeface="Arial" panose="020B0604020202020204" pitchFamily="34" charset="0"/>
        <a:buChar char="•"/>
        <a:defRPr sz="3600" kern="1200">
          <a:solidFill>
            <a:schemeClr val="tx1"/>
          </a:solidFill>
          <a:latin typeface="+mn-lt"/>
          <a:ea typeface="+mn-ea"/>
          <a:cs typeface="+mn-cs"/>
        </a:defRPr>
      </a:lvl1pPr>
      <a:lvl2pPr marL="876784" indent="-292263" algn="l" defTabSz="1169047" rtl="0" eaLnBrk="1" latinLnBrk="0" hangingPunct="1">
        <a:lnSpc>
          <a:spcPct val="90000"/>
        </a:lnSpc>
        <a:spcBef>
          <a:spcPts val="640"/>
        </a:spcBef>
        <a:buFont typeface="Arial" panose="020B0604020202020204" pitchFamily="34" charset="0"/>
        <a:buChar char="•"/>
        <a:defRPr sz="2900" kern="1200">
          <a:solidFill>
            <a:schemeClr val="tx1"/>
          </a:solidFill>
          <a:latin typeface="+mn-lt"/>
          <a:ea typeface="+mn-ea"/>
          <a:cs typeface="+mn-cs"/>
        </a:defRPr>
      </a:lvl2pPr>
      <a:lvl3pPr marL="1461310" indent="-292263" algn="l" defTabSz="1169047" rtl="0" eaLnBrk="1" latinLnBrk="0" hangingPunct="1">
        <a:lnSpc>
          <a:spcPct val="90000"/>
        </a:lnSpc>
        <a:spcBef>
          <a:spcPts val="640"/>
        </a:spcBef>
        <a:buFont typeface="Arial" panose="020B0604020202020204" pitchFamily="34" charset="0"/>
        <a:buChar char="•"/>
        <a:defRPr sz="2500" kern="1200">
          <a:solidFill>
            <a:schemeClr val="tx1"/>
          </a:solidFill>
          <a:latin typeface="+mn-lt"/>
          <a:ea typeface="+mn-ea"/>
          <a:cs typeface="+mn-cs"/>
        </a:defRPr>
      </a:lvl3pPr>
      <a:lvl4pPr marL="2045831" indent="-292263" algn="l" defTabSz="1169047" rtl="0" eaLnBrk="1" latinLnBrk="0" hangingPunct="1">
        <a:lnSpc>
          <a:spcPct val="90000"/>
        </a:lnSpc>
        <a:spcBef>
          <a:spcPts val="640"/>
        </a:spcBef>
        <a:buFont typeface="Arial" panose="020B0604020202020204" pitchFamily="34" charset="0"/>
        <a:buChar char="•"/>
        <a:defRPr sz="2300" kern="1200">
          <a:solidFill>
            <a:schemeClr val="tx1"/>
          </a:solidFill>
          <a:latin typeface="+mn-lt"/>
          <a:ea typeface="+mn-ea"/>
          <a:cs typeface="+mn-cs"/>
        </a:defRPr>
      </a:lvl4pPr>
      <a:lvl5pPr marL="2630355" indent="-292263" algn="l" defTabSz="1169047" rtl="0" eaLnBrk="1" latinLnBrk="0" hangingPunct="1">
        <a:lnSpc>
          <a:spcPct val="90000"/>
        </a:lnSpc>
        <a:spcBef>
          <a:spcPts val="640"/>
        </a:spcBef>
        <a:buFont typeface="Arial" panose="020B0604020202020204" pitchFamily="34" charset="0"/>
        <a:buChar char="•"/>
        <a:defRPr sz="2300" kern="1200">
          <a:solidFill>
            <a:schemeClr val="tx1"/>
          </a:solidFill>
          <a:latin typeface="+mn-lt"/>
          <a:ea typeface="+mn-ea"/>
          <a:cs typeface="+mn-cs"/>
        </a:defRPr>
      </a:lvl5pPr>
      <a:lvl6pPr marL="3214880" indent="-292263" algn="l" defTabSz="1169047" rtl="0" eaLnBrk="1" latinLnBrk="0" hangingPunct="1">
        <a:lnSpc>
          <a:spcPct val="90000"/>
        </a:lnSpc>
        <a:spcBef>
          <a:spcPts val="640"/>
        </a:spcBef>
        <a:buFont typeface="Arial" panose="020B0604020202020204" pitchFamily="34" charset="0"/>
        <a:buChar char="•"/>
        <a:defRPr sz="2300" kern="1200">
          <a:solidFill>
            <a:schemeClr val="tx1"/>
          </a:solidFill>
          <a:latin typeface="+mn-lt"/>
          <a:ea typeface="+mn-ea"/>
          <a:cs typeface="+mn-cs"/>
        </a:defRPr>
      </a:lvl6pPr>
      <a:lvl7pPr marL="3799402" indent="-292263" algn="l" defTabSz="1169047" rtl="0" eaLnBrk="1" latinLnBrk="0" hangingPunct="1">
        <a:lnSpc>
          <a:spcPct val="90000"/>
        </a:lnSpc>
        <a:spcBef>
          <a:spcPts val="640"/>
        </a:spcBef>
        <a:buFont typeface="Arial" panose="020B0604020202020204" pitchFamily="34" charset="0"/>
        <a:buChar char="•"/>
        <a:defRPr sz="2300" kern="1200">
          <a:solidFill>
            <a:schemeClr val="tx1"/>
          </a:solidFill>
          <a:latin typeface="+mn-lt"/>
          <a:ea typeface="+mn-ea"/>
          <a:cs typeface="+mn-cs"/>
        </a:defRPr>
      </a:lvl7pPr>
      <a:lvl8pPr marL="4383928" indent="-292263" algn="l" defTabSz="1169047" rtl="0" eaLnBrk="1" latinLnBrk="0" hangingPunct="1">
        <a:lnSpc>
          <a:spcPct val="90000"/>
        </a:lnSpc>
        <a:spcBef>
          <a:spcPts val="640"/>
        </a:spcBef>
        <a:buFont typeface="Arial" panose="020B0604020202020204" pitchFamily="34" charset="0"/>
        <a:buChar char="•"/>
        <a:defRPr sz="2300" kern="1200">
          <a:solidFill>
            <a:schemeClr val="tx1"/>
          </a:solidFill>
          <a:latin typeface="+mn-lt"/>
          <a:ea typeface="+mn-ea"/>
          <a:cs typeface="+mn-cs"/>
        </a:defRPr>
      </a:lvl8pPr>
      <a:lvl9pPr marL="4968446" indent="-292263" algn="l" defTabSz="1169047" rtl="0" eaLnBrk="1" latinLnBrk="0" hangingPunct="1">
        <a:lnSpc>
          <a:spcPct val="90000"/>
        </a:lnSpc>
        <a:spcBef>
          <a:spcPts val="640"/>
        </a:spcBef>
        <a:buFont typeface="Arial" panose="020B0604020202020204" pitchFamily="34" charset="0"/>
        <a:buChar char="•"/>
        <a:defRPr sz="2300" kern="1200">
          <a:solidFill>
            <a:schemeClr val="tx1"/>
          </a:solidFill>
          <a:latin typeface="+mn-lt"/>
          <a:ea typeface="+mn-ea"/>
          <a:cs typeface="+mn-cs"/>
        </a:defRPr>
      </a:lvl9pPr>
    </p:bodyStyle>
    <p:otherStyle>
      <a:defPPr>
        <a:defRPr lang="en-US"/>
      </a:defPPr>
      <a:lvl1pPr marL="0" algn="l" defTabSz="1169047" rtl="0" eaLnBrk="1" latinLnBrk="0" hangingPunct="1">
        <a:defRPr sz="2300" kern="1200">
          <a:solidFill>
            <a:schemeClr val="tx1"/>
          </a:solidFill>
          <a:latin typeface="+mn-lt"/>
          <a:ea typeface="+mn-ea"/>
          <a:cs typeface="+mn-cs"/>
        </a:defRPr>
      </a:lvl1pPr>
      <a:lvl2pPr marL="584523" algn="l" defTabSz="1169047" rtl="0" eaLnBrk="1" latinLnBrk="0" hangingPunct="1">
        <a:defRPr sz="2300" kern="1200">
          <a:solidFill>
            <a:schemeClr val="tx1"/>
          </a:solidFill>
          <a:latin typeface="+mn-lt"/>
          <a:ea typeface="+mn-ea"/>
          <a:cs typeface="+mn-cs"/>
        </a:defRPr>
      </a:lvl2pPr>
      <a:lvl3pPr marL="1169047" algn="l" defTabSz="1169047" rtl="0" eaLnBrk="1" latinLnBrk="0" hangingPunct="1">
        <a:defRPr sz="2300" kern="1200">
          <a:solidFill>
            <a:schemeClr val="tx1"/>
          </a:solidFill>
          <a:latin typeface="+mn-lt"/>
          <a:ea typeface="+mn-ea"/>
          <a:cs typeface="+mn-cs"/>
        </a:defRPr>
      </a:lvl3pPr>
      <a:lvl4pPr marL="1753573" algn="l" defTabSz="1169047" rtl="0" eaLnBrk="1" latinLnBrk="0" hangingPunct="1">
        <a:defRPr sz="2300" kern="1200">
          <a:solidFill>
            <a:schemeClr val="tx1"/>
          </a:solidFill>
          <a:latin typeface="+mn-lt"/>
          <a:ea typeface="+mn-ea"/>
          <a:cs typeface="+mn-cs"/>
        </a:defRPr>
      </a:lvl4pPr>
      <a:lvl5pPr marL="2338094" algn="l" defTabSz="1169047" rtl="0" eaLnBrk="1" latinLnBrk="0" hangingPunct="1">
        <a:defRPr sz="2300" kern="1200">
          <a:solidFill>
            <a:schemeClr val="tx1"/>
          </a:solidFill>
          <a:latin typeface="+mn-lt"/>
          <a:ea typeface="+mn-ea"/>
          <a:cs typeface="+mn-cs"/>
        </a:defRPr>
      </a:lvl5pPr>
      <a:lvl6pPr marL="2922617" algn="l" defTabSz="1169047" rtl="0" eaLnBrk="1" latinLnBrk="0" hangingPunct="1">
        <a:defRPr sz="2300" kern="1200">
          <a:solidFill>
            <a:schemeClr val="tx1"/>
          </a:solidFill>
          <a:latin typeface="+mn-lt"/>
          <a:ea typeface="+mn-ea"/>
          <a:cs typeface="+mn-cs"/>
        </a:defRPr>
      </a:lvl6pPr>
      <a:lvl7pPr marL="3507141" algn="l" defTabSz="1169047" rtl="0" eaLnBrk="1" latinLnBrk="0" hangingPunct="1">
        <a:defRPr sz="2300" kern="1200">
          <a:solidFill>
            <a:schemeClr val="tx1"/>
          </a:solidFill>
          <a:latin typeface="+mn-lt"/>
          <a:ea typeface="+mn-ea"/>
          <a:cs typeface="+mn-cs"/>
        </a:defRPr>
      </a:lvl7pPr>
      <a:lvl8pPr marL="4091664" algn="l" defTabSz="1169047" rtl="0" eaLnBrk="1" latinLnBrk="0" hangingPunct="1">
        <a:defRPr sz="2300" kern="1200">
          <a:solidFill>
            <a:schemeClr val="tx1"/>
          </a:solidFill>
          <a:latin typeface="+mn-lt"/>
          <a:ea typeface="+mn-ea"/>
          <a:cs typeface="+mn-cs"/>
        </a:defRPr>
      </a:lvl8pPr>
      <a:lvl9pPr marL="4676190" algn="l" defTabSz="1169047" rtl="0" eaLnBrk="1" latinLnBrk="0" hangingPunct="1">
        <a:defRPr sz="2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11.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uts.edu.au/research-and-teaching/our-research/impacct/palliative-care-clinical-studies-collaborative/research-symptom-nodes"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uts.edu.au/itcc/cst-clinical-trials"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CST@uts.edu.au" TargetMode="External"/><Relationship Id="rId2" Type="http://schemas.openxmlformats.org/officeDocument/2006/relationships/hyperlink" Target="https://www.uts.edu.au/research-and-teaching/our-research/impacct/cancer-symptom-trials/message-chair" TargetMode="Externa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Cancer Symptom Trials (CST)</a:t>
            </a:r>
          </a:p>
        </p:txBody>
      </p:sp>
      <p:sp>
        <p:nvSpPr>
          <p:cNvPr id="3" name="Subtitle 2"/>
          <p:cNvSpPr>
            <a:spLocks noGrp="1"/>
          </p:cNvSpPr>
          <p:nvPr>
            <p:ph type="subTitle" idx="1"/>
          </p:nvPr>
        </p:nvSpPr>
        <p:spPr/>
        <p:txBody>
          <a:bodyPr/>
          <a:lstStyle/>
          <a:p>
            <a:r>
              <a:rPr lang="en-US" sz="4000" dirty="0"/>
              <a:t>About CST</a:t>
            </a:r>
          </a:p>
          <a:p>
            <a:endParaRPr lang="en-US" dirty="0"/>
          </a:p>
        </p:txBody>
      </p:sp>
      <p:sp>
        <p:nvSpPr>
          <p:cNvPr id="4" name="Text Placeholder 3"/>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1404492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CST team</a:t>
            </a:r>
          </a:p>
        </p:txBody>
      </p:sp>
      <p:sp>
        <p:nvSpPr>
          <p:cNvPr id="4" name="Text Placeholder 3"/>
          <p:cNvSpPr>
            <a:spLocks noGrp="1"/>
          </p:cNvSpPr>
          <p:nvPr>
            <p:ph type="body" sz="quarter" idx="11"/>
          </p:nvPr>
        </p:nvSpPr>
        <p:spPr/>
        <p:txBody>
          <a:bodyPr/>
          <a:lstStyle/>
          <a:p>
            <a:r>
              <a:rPr lang="en-US" dirty="0"/>
              <a:t>Cancer symptom trials</a:t>
            </a:r>
          </a:p>
        </p:txBody>
      </p:sp>
      <p:sp>
        <p:nvSpPr>
          <p:cNvPr id="7" name="Text Placeholder 6">
            <a:extLst>
              <a:ext uri="{FF2B5EF4-FFF2-40B4-BE49-F238E27FC236}">
                <a16:creationId xmlns:a16="http://schemas.microsoft.com/office/drawing/2014/main" id="{401B8F15-AA7F-443C-8C51-FA968C862921}"/>
              </a:ext>
            </a:extLst>
          </p:cNvPr>
          <p:cNvSpPr>
            <a:spLocks noGrp="1"/>
          </p:cNvSpPr>
          <p:nvPr>
            <p:ph type="body" sz="quarter" idx="12"/>
          </p:nvPr>
        </p:nvSpPr>
        <p:spPr>
          <a:xfrm>
            <a:off x="727140" y="2542478"/>
            <a:ext cx="12485805" cy="7058722"/>
          </a:xfrm>
        </p:spPr>
        <p:txBody>
          <a:bodyPr/>
          <a:lstStyle/>
          <a:p>
            <a:pPr marL="0" lvl="1" indent="0">
              <a:buNone/>
            </a:pPr>
            <a:r>
              <a:rPr lang="en-US" sz="2500" dirty="0"/>
              <a:t>		Rayan Saleh Moussa, Postdoctoral Research Fellow</a:t>
            </a:r>
          </a:p>
          <a:p>
            <a:pPr marL="0" lvl="1" indent="0">
              <a:spcBef>
                <a:spcPts val="600"/>
              </a:spcBef>
              <a:buNone/>
            </a:pPr>
            <a:r>
              <a:rPr lang="en-US" sz="2500" dirty="0"/>
              <a:t>		</a:t>
            </a:r>
            <a:r>
              <a:rPr lang="en-US" sz="1800" dirty="0"/>
              <a:t>Rayan’s is responsible for the development of relationships, collaborations and partnerships with a 		view to conducting preliminary work to underpin a pipeline of developing work in cancer symptom 		therapeutics. Rayan’s research aims to identify cancer symptom interventions that may benefit 		people living with cancer. </a:t>
            </a:r>
          </a:p>
          <a:p>
            <a:pPr marL="0" lvl="1" indent="0">
              <a:buNone/>
            </a:pPr>
            <a:r>
              <a:rPr lang="en-US" sz="2500" dirty="0"/>
              <a:t>		Linda James, Project Officer</a:t>
            </a:r>
          </a:p>
          <a:p>
            <a:pPr marL="644039" lvl="3" indent="0">
              <a:spcBef>
                <a:spcPts val="0"/>
              </a:spcBef>
              <a:buNone/>
            </a:pPr>
            <a:r>
              <a:rPr lang="en-US" sz="2500" dirty="0"/>
              <a:t>		</a:t>
            </a:r>
            <a:r>
              <a:rPr lang="en-US" sz="1800" dirty="0"/>
              <a:t>Linda manages the CST web page content, communications initiatives and development of 			resources for CST researchers and members. She is secretary to the CST Management Advisory 		Committee and Scientific Advisory Committee and provides event management support.</a:t>
            </a:r>
            <a:endParaRPr lang="en-US" sz="2500" dirty="0"/>
          </a:p>
          <a:p>
            <a:pPr marL="644039" lvl="3" indent="0">
              <a:buNone/>
            </a:pPr>
            <a:r>
              <a:rPr lang="en-US" sz="2500" dirty="0"/>
              <a:t>		Vanessa Yenson, Research Assistant-Writer</a:t>
            </a:r>
          </a:p>
          <a:p>
            <a:pPr>
              <a:spcBef>
                <a:spcPts val="0"/>
              </a:spcBef>
              <a:spcAft>
                <a:spcPts val="0"/>
              </a:spcAft>
            </a:pPr>
            <a:r>
              <a:rPr lang="en-US" dirty="0"/>
              <a:t>		</a:t>
            </a:r>
            <a:r>
              <a:rPr lang="en-US" sz="1800" dirty="0"/>
              <a:t>Vanessa assists clinical trial researchers to develop clinical trial protocols, generate literature 		reviews, and prepare grant applications and ethics submissions. She provides research, writing and 		editing support to help convert new study ideas into clinical trials.			</a:t>
            </a:r>
          </a:p>
          <a:p>
            <a:pPr marL="644039" lvl="3" indent="0">
              <a:buNone/>
            </a:pPr>
            <a:r>
              <a:rPr lang="en-US" sz="2500" dirty="0"/>
              <a:t>		</a:t>
            </a:r>
            <a:endParaRPr lang="en-US" sz="1800" dirty="0"/>
          </a:p>
          <a:p>
            <a:pPr>
              <a:spcBef>
                <a:spcPts val="0"/>
              </a:spcBef>
              <a:spcAft>
                <a:spcPts val="0"/>
              </a:spcAft>
            </a:pPr>
            <a:r>
              <a:rPr lang="en-US" sz="1800" dirty="0"/>
              <a:t>		</a:t>
            </a:r>
          </a:p>
          <a:p>
            <a:endParaRPr lang="en-AU" dirty="0"/>
          </a:p>
        </p:txBody>
      </p:sp>
      <p:pic>
        <p:nvPicPr>
          <p:cNvPr id="6" name="Picture 5">
            <a:extLst>
              <a:ext uri="{FF2B5EF4-FFF2-40B4-BE49-F238E27FC236}">
                <a16:creationId xmlns:a16="http://schemas.microsoft.com/office/drawing/2014/main" id="{B762A83A-5F1B-40F7-B3B3-F013DEA159EA}"/>
              </a:ext>
            </a:extLst>
          </p:cNvPr>
          <p:cNvPicPr>
            <a:picLocks noChangeAspect="1"/>
          </p:cNvPicPr>
          <p:nvPr/>
        </p:nvPicPr>
        <p:blipFill>
          <a:blip r:embed="rId2"/>
          <a:stretch>
            <a:fillRect/>
          </a:stretch>
        </p:blipFill>
        <p:spPr>
          <a:xfrm>
            <a:off x="1170911" y="4642639"/>
            <a:ext cx="1429200" cy="1429200"/>
          </a:xfrm>
          <a:prstGeom prst="rect">
            <a:avLst/>
          </a:prstGeom>
        </p:spPr>
      </p:pic>
      <p:pic>
        <p:nvPicPr>
          <p:cNvPr id="5" name="Picture 4" descr="A person smiling for the camera&#10;&#10;Description automatically generated">
            <a:extLst>
              <a:ext uri="{FF2B5EF4-FFF2-40B4-BE49-F238E27FC236}">
                <a16:creationId xmlns:a16="http://schemas.microsoft.com/office/drawing/2014/main" id="{DC35FE73-57C7-4E9D-81D4-B4CA61C96981}"/>
              </a:ext>
            </a:extLst>
          </p:cNvPr>
          <p:cNvPicPr>
            <a:picLocks noChangeAspect="1"/>
          </p:cNvPicPr>
          <p:nvPr/>
        </p:nvPicPr>
        <p:blipFill>
          <a:blip r:embed="rId3"/>
          <a:stretch>
            <a:fillRect/>
          </a:stretch>
        </p:blipFill>
        <p:spPr>
          <a:xfrm>
            <a:off x="1170910" y="2699983"/>
            <a:ext cx="1428571" cy="1428571"/>
          </a:xfrm>
          <a:prstGeom prst="rect">
            <a:avLst/>
          </a:prstGeom>
        </p:spPr>
      </p:pic>
      <p:pic>
        <p:nvPicPr>
          <p:cNvPr id="8" name="Picture 7">
            <a:extLst>
              <a:ext uri="{FF2B5EF4-FFF2-40B4-BE49-F238E27FC236}">
                <a16:creationId xmlns:a16="http://schemas.microsoft.com/office/drawing/2014/main" id="{2E988669-0A6A-46D7-B655-E6F310DAA908}"/>
              </a:ext>
            </a:extLst>
          </p:cNvPr>
          <p:cNvPicPr>
            <a:picLocks noChangeAspect="1"/>
          </p:cNvPicPr>
          <p:nvPr/>
        </p:nvPicPr>
        <p:blipFill>
          <a:blip r:embed="rId4"/>
          <a:stretch>
            <a:fillRect/>
          </a:stretch>
        </p:blipFill>
        <p:spPr>
          <a:xfrm>
            <a:off x="1170281" y="6407319"/>
            <a:ext cx="1429200" cy="1429200"/>
          </a:xfrm>
          <a:prstGeom prst="rect">
            <a:avLst/>
          </a:prstGeom>
        </p:spPr>
      </p:pic>
    </p:spTree>
    <p:extLst>
      <p:ext uri="{BB962C8B-B14F-4D97-AF65-F5344CB8AC3E}">
        <p14:creationId xmlns:p14="http://schemas.microsoft.com/office/powerpoint/2010/main" val="657380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8548" y="1683313"/>
            <a:ext cx="11265852" cy="1592914"/>
          </a:xfrm>
        </p:spPr>
        <p:txBody>
          <a:bodyPr/>
          <a:lstStyle/>
          <a:p>
            <a:r>
              <a:rPr lang="en-US" dirty="0"/>
              <a:t>IMPACCT Trials Coordination Centre (ITCC)</a:t>
            </a:r>
          </a:p>
        </p:txBody>
      </p:sp>
      <p:sp>
        <p:nvSpPr>
          <p:cNvPr id="4" name="Text Placeholder 3"/>
          <p:cNvSpPr>
            <a:spLocks noGrp="1"/>
          </p:cNvSpPr>
          <p:nvPr>
            <p:ph type="body" sz="quarter" idx="11"/>
          </p:nvPr>
        </p:nvSpPr>
        <p:spPr/>
        <p:txBody>
          <a:bodyPr/>
          <a:lstStyle/>
          <a:p>
            <a:r>
              <a:rPr lang="en-US" dirty="0"/>
              <a:t>Cancer symptom trials</a:t>
            </a:r>
          </a:p>
        </p:txBody>
      </p:sp>
      <p:sp>
        <p:nvSpPr>
          <p:cNvPr id="5" name="Text Placeholder 4">
            <a:extLst>
              <a:ext uri="{FF2B5EF4-FFF2-40B4-BE49-F238E27FC236}">
                <a16:creationId xmlns:a16="http://schemas.microsoft.com/office/drawing/2014/main" id="{396B969D-EFDC-4A5C-9B10-79CA60D3D37A}"/>
              </a:ext>
            </a:extLst>
          </p:cNvPr>
          <p:cNvSpPr>
            <a:spLocks noGrp="1"/>
          </p:cNvSpPr>
          <p:nvPr>
            <p:ph type="body" sz="quarter" idx="12"/>
          </p:nvPr>
        </p:nvSpPr>
        <p:spPr>
          <a:xfrm>
            <a:off x="1074569" y="2575933"/>
            <a:ext cx="12138376" cy="6849422"/>
          </a:xfrm>
        </p:spPr>
        <p:txBody>
          <a:bodyPr numCol="2"/>
          <a:lstStyle/>
          <a:p>
            <a:pPr marL="0" lvl="1" indent="0" defTabSz="1079500">
              <a:spcBef>
                <a:spcPts val="4200"/>
              </a:spcBef>
              <a:buClr>
                <a:srgbClr val="0D2EEB"/>
              </a:buClr>
              <a:buNone/>
            </a:pPr>
            <a:r>
              <a:rPr lang="en-US" sz="1800" dirty="0">
                <a:solidFill>
                  <a:srgbClr val="000000"/>
                </a:solidFill>
              </a:rPr>
              <a:t>		</a:t>
            </a:r>
          </a:p>
          <a:p>
            <a:pPr marL="0" lvl="1" indent="0" defTabSz="1079500">
              <a:spcBef>
                <a:spcPts val="2400"/>
              </a:spcBef>
              <a:buClr>
                <a:srgbClr val="0D2EEB"/>
              </a:buClr>
              <a:buNone/>
            </a:pPr>
            <a:r>
              <a:rPr lang="en-US" sz="1800" dirty="0">
                <a:solidFill>
                  <a:srgbClr val="000000"/>
                </a:solidFill>
              </a:rPr>
              <a:t>		</a:t>
            </a:r>
            <a:endParaRPr lang="en-AU" dirty="0"/>
          </a:p>
        </p:txBody>
      </p:sp>
      <p:graphicFrame>
        <p:nvGraphicFramePr>
          <p:cNvPr id="9" name="Object 8">
            <a:extLst>
              <a:ext uri="{FF2B5EF4-FFF2-40B4-BE49-F238E27FC236}">
                <a16:creationId xmlns:a16="http://schemas.microsoft.com/office/drawing/2014/main" id="{65B0406C-9457-4B1E-B41F-3094EDF86BB2}"/>
              </a:ext>
            </a:extLst>
          </p:cNvPr>
          <p:cNvGraphicFramePr>
            <a:graphicFrameLocks noChangeAspect="1"/>
          </p:cNvGraphicFramePr>
          <p:nvPr>
            <p:extLst>
              <p:ext uri="{D42A27DB-BD31-4B8C-83A1-F6EECF244321}">
                <p14:modId xmlns:p14="http://schemas.microsoft.com/office/powerpoint/2010/main" val="2787117625"/>
              </p:ext>
            </p:extLst>
          </p:nvPr>
        </p:nvGraphicFramePr>
        <p:xfrm>
          <a:off x="984764" y="2839719"/>
          <a:ext cx="11157778" cy="6644250"/>
        </p:xfrm>
        <a:graphic>
          <a:graphicData uri="http://schemas.openxmlformats.org/presentationml/2006/ole">
            <mc:AlternateContent xmlns:mc="http://schemas.openxmlformats.org/markup-compatibility/2006">
              <mc:Choice xmlns:v="urn:schemas-microsoft-com:vml" Requires="v">
                <p:oleObj spid="_x0000_s1028" name="Document" r:id="rId3" imgW="9626609" imgH="5732645" progId="Word.Document.12">
                  <p:embed/>
                </p:oleObj>
              </mc:Choice>
              <mc:Fallback>
                <p:oleObj name="Document" r:id="rId3" imgW="9626609" imgH="5732645" progId="Word.Document.12">
                  <p:embed/>
                  <p:pic>
                    <p:nvPicPr>
                      <p:cNvPr id="11" name="Object 10">
                        <a:extLst>
                          <a:ext uri="{FF2B5EF4-FFF2-40B4-BE49-F238E27FC236}">
                            <a16:creationId xmlns:a16="http://schemas.microsoft.com/office/drawing/2014/main" id="{5ED52219-46F2-45F7-A3A4-9B0536ADA70F}"/>
                          </a:ext>
                        </a:extLst>
                      </p:cNvPr>
                      <p:cNvPicPr/>
                      <p:nvPr/>
                    </p:nvPicPr>
                    <p:blipFill>
                      <a:blip r:embed="rId4"/>
                      <a:stretch>
                        <a:fillRect/>
                      </a:stretch>
                    </p:blipFill>
                    <p:spPr>
                      <a:xfrm>
                        <a:off x="984764" y="2839719"/>
                        <a:ext cx="11157778" cy="6644250"/>
                      </a:xfrm>
                      <a:prstGeom prst="rect">
                        <a:avLst/>
                      </a:prstGeom>
                    </p:spPr>
                  </p:pic>
                </p:oleObj>
              </mc:Fallback>
            </mc:AlternateContent>
          </a:graphicData>
        </a:graphic>
      </p:graphicFrame>
    </p:spTree>
    <p:extLst>
      <p:ext uri="{BB962C8B-B14F-4D97-AF65-F5344CB8AC3E}">
        <p14:creationId xmlns:p14="http://schemas.microsoft.com/office/powerpoint/2010/main" val="3776113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7584" y="2568350"/>
            <a:ext cx="8930143" cy="3635562"/>
          </a:xfrm>
        </p:spPr>
        <p:txBody>
          <a:bodyPr/>
          <a:lstStyle/>
          <a:p>
            <a:pPr>
              <a:tabLst>
                <a:tab pos="794628" algn="l"/>
                <a:tab pos="2384895" algn="l"/>
              </a:tabLst>
            </a:pPr>
            <a:r>
              <a:rPr lang="en-US" dirty="0"/>
              <a:t>Research focus</a:t>
            </a:r>
          </a:p>
        </p:txBody>
      </p:sp>
    </p:spTree>
    <p:extLst>
      <p:ext uri="{BB962C8B-B14F-4D97-AF65-F5344CB8AC3E}">
        <p14:creationId xmlns:p14="http://schemas.microsoft.com/office/powerpoint/2010/main" val="1014479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Symptom nodes</a:t>
            </a:r>
          </a:p>
        </p:txBody>
      </p:sp>
      <p:sp>
        <p:nvSpPr>
          <p:cNvPr id="3" name="Text Placeholder 2"/>
          <p:cNvSpPr>
            <a:spLocks noGrp="1"/>
          </p:cNvSpPr>
          <p:nvPr>
            <p:ph type="body" sz="quarter" idx="12"/>
          </p:nvPr>
        </p:nvSpPr>
        <p:spPr>
          <a:xfrm>
            <a:off x="1078548" y="3276227"/>
            <a:ext cx="12134397" cy="2714265"/>
          </a:xfrm>
        </p:spPr>
        <p:txBody>
          <a:bodyPr/>
          <a:lstStyle/>
          <a:p>
            <a:pPr marL="0" lvl="1" indent="0">
              <a:buNone/>
            </a:pPr>
            <a:r>
              <a:rPr lang="en-US" sz="2000" dirty="0"/>
              <a:t>The CST clinical research program is focused on symptom management across eight symptom nodes. Each node is coordinated by a dedicated symptom node subcommittee and operates under the governance of the CST Management Advisory Committee, Scientific Advisory Committee and study-specific trial management committees.</a:t>
            </a:r>
          </a:p>
          <a:p>
            <a:pPr marL="0" lvl="1" indent="0">
              <a:buNone/>
            </a:pPr>
            <a:r>
              <a:rPr lang="en-US" sz="2000" dirty="0"/>
              <a:t>Find out more on the </a:t>
            </a:r>
            <a:r>
              <a:rPr lang="en-US" sz="2000" dirty="0">
                <a:hlinkClick r:id="rId2"/>
              </a:rPr>
              <a:t>Research symptom nodes </a:t>
            </a:r>
            <a:r>
              <a:rPr lang="en-US" sz="2000" dirty="0"/>
              <a:t>web page.</a:t>
            </a:r>
          </a:p>
          <a:p>
            <a:endParaRPr lang="en-US" dirty="0"/>
          </a:p>
          <a:p>
            <a:endParaRPr lang="en-US" dirty="0"/>
          </a:p>
          <a:p>
            <a:endParaRPr lang="en-US" dirty="0"/>
          </a:p>
          <a:p>
            <a:endParaRPr lang="en-US" dirty="0"/>
          </a:p>
          <a:p>
            <a:endParaRPr lang="en-US" dirty="0"/>
          </a:p>
        </p:txBody>
      </p:sp>
      <p:sp>
        <p:nvSpPr>
          <p:cNvPr id="4" name="Text Placeholder 3"/>
          <p:cNvSpPr>
            <a:spLocks noGrp="1"/>
          </p:cNvSpPr>
          <p:nvPr>
            <p:ph type="body" sz="quarter" idx="11"/>
          </p:nvPr>
        </p:nvSpPr>
        <p:spPr/>
        <p:txBody>
          <a:bodyPr/>
          <a:lstStyle/>
          <a:p>
            <a:r>
              <a:rPr lang="en-US" dirty="0"/>
              <a:t>Cancer symptom trials</a:t>
            </a:r>
          </a:p>
        </p:txBody>
      </p:sp>
      <p:sp>
        <p:nvSpPr>
          <p:cNvPr id="5" name="Text Placeholder 2">
            <a:extLst>
              <a:ext uri="{FF2B5EF4-FFF2-40B4-BE49-F238E27FC236}">
                <a16:creationId xmlns:a16="http://schemas.microsoft.com/office/drawing/2014/main" id="{255D0218-72B1-4A25-914E-BBB71FE844BE}"/>
              </a:ext>
            </a:extLst>
          </p:cNvPr>
          <p:cNvSpPr txBox="1">
            <a:spLocks/>
          </p:cNvSpPr>
          <p:nvPr/>
        </p:nvSpPr>
        <p:spPr>
          <a:xfrm>
            <a:off x="1078548" y="5968839"/>
            <a:ext cx="12134397" cy="2987592"/>
          </a:xfrm>
          <a:prstGeom prst="rect">
            <a:avLst/>
          </a:prstGeom>
        </p:spPr>
        <p:txBody>
          <a:bodyPr vert="horz" lIns="0" tIns="0" rIns="0" bIns="0" numCol="2" spcCol="720000" rtlCol="0">
            <a:noAutofit/>
          </a:bodyPr>
          <a:lstStyle>
            <a:lvl1pPr marL="390052" indent="0" algn="l" defTabSz="1169047" rtl="0" eaLnBrk="1" latinLnBrk="0" hangingPunct="1">
              <a:lnSpc>
                <a:spcPct val="100000"/>
              </a:lnSpc>
              <a:spcBef>
                <a:spcPts val="3000"/>
              </a:spcBef>
              <a:spcAft>
                <a:spcPts val="343"/>
              </a:spcAft>
              <a:buFont typeface="Arial" panose="020B0604020202020204" pitchFamily="34" charset="0"/>
              <a:buNone/>
              <a:tabLst/>
              <a:defRPr sz="3000" kern="1200">
                <a:solidFill>
                  <a:schemeClr val="tx1"/>
                </a:solidFill>
                <a:latin typeface="+mn-lt"/>
                <a:ea typeface="+mn-ea"/>
                <a:cs typeface="+mn-cs"/>
              </a:defRPr>
            </a:lvl1pPr>
            <a:lvl2pPr marL="362839" indent="-362839" algn="l" defTabSz="1169047" rtl="0" eaLnBrk="1" latinLnBrk="0" hangingPunct="1">
              <a:lnSpc>
                <a:spcPct val="100000"/>
              </a:lnSpc>
              <a:spcBef>
                <a:spcPts val="3000"/>
              </a:spcBef>
              <a:spcAft>
                <a:spcPts val="343"/>
              </a:spcAft>
              <a:buClr>
                <a:schemeClr val="accent1"/>
              </a:buClr>
              <a:buFont typeface="Arial" charset="0"/>
              <a:buChar char="•"/>
              <a:tabLst/>
              <a:defRPr sz="3000" kern="1200">
                <a:solidFill>
                  <a:schemeClr val="tx1"/>
                </a:solidFill>
                <a:latin typeface="+mn-lt"/>
                <a:ea typeface="+mn-ea"/>
                <a:cs typeface="+mn-cs"/>
              </a:defRPr>
            </a:lvl2pPr>
            <a:lvl3pPr marL="616826" indent="-208632" algn="l" defTabSz="1169047" rtl="0" eaLnBrk="1" latinLnBrk="0" hangingPunct="1">
              <a:lnSpc>
                <a:spcPct val="100000"/>
              </a:lnSpc>
              <a:spcBef>
                <a:spcPts val="3000"/>
              </a:spcBef>
              <a:spcAft>
                <a:spcPts val="343"/>
              </a:spcAft>
              <a:buClr>
                <a:schemeClr val="tx1"/>
              </a:buClr>
              <a:buFont typeface="Arial" panose="020B0604020202020204" pitchFamily="34" charset="0"/>
              <a:buChar char="•"/>
              <a:tabLst/>
              <a:defRPr sz="3000" kern="1200">
                <a:solidFill>
                  <a:schemeClr val="tx1"/>
                </a:solidFill>
                <a:latin typeface="+mn-lt"/>
                <a:ea typeface="+mn-ea"/>
                <a:cs typeface="+mn-cs"/>
              </a:defRPr>
            </a:lvl3pPr>
            <a:lvl4pPr marL="943381" indent="-299342" algn="l" defTabSz="1169047" rtl="0" eaLnBrk="1" latinLnBrk="0" hangingPunct="1">
              <a:lnSpc>
                <a:spcPct val="100000"/>
              </a:lnSpc>
              <a:spcBef>
                <a:spcPts val="3000"/>
              </a:spcBef>
              <a:spcAft>
                <a:spcPts val="0"/>
              </a:spcAft>
              <a:buFont typeface=".AppleSystemUIFont" charset="-120"/>
              <a:buChar char="–"/>
              <a:tabLst/>
              <a:defRPr sz="3000" kern="1200">
                <a:solidFill>
                  <a:schemeClr val="tx1"/>
                </a:solidFill>
                <a:latin typeface="+mn-lt"/>
                <a:ea typeface="+mn-ea"/>
                <a:cs typeface="+mn-cs"/>
              </a:defRPr>
            </a:lvl4pPr>
            <a:lvl5pPr marL="943381" indent="-326555" algn="l" defTabSz="1169047" rtl="0" eaLnBrk="1" latinLnBrk="0" hangingPunct="1">
              <a:lnSpc>
                <a:spcPct val="100000"/>
              </a:lnSpc>
              <a:spcBef>
                <a:spcPts val="3000"/>
              </a:spcBef>
              <a:buFont typeface="+mj-lt"/>
              <a:buAutoNum type="arabicPeriod"/>
              <a:tabLst/>
              <a:defRPr sz="3000" kern="1200">
                <a:solidFill>
                  <a:schemeClr val="tx1"/>
                </a:solidFill>
                <a:latin typeface="+mn-lt"/>
                <a:ea typeface="+mn-ea"/>
                <a:cs typeface="+mn-cs"/>
              </a:defRPr>
            </a:lvl5pPr>
            <a:lvl6pPr marL="3214880" indent="-292263" algn="l" defTabSz="1169047" rtl="0" eaLnBrk="1" latinLnBrk="0" hangingPunct="1">
              <a:lnSpc>
                <a:spcPct val="90000"/>
              </a:lnSpc>
              <a:spcBef>
                <a:spcPts val="640"/>
              </a:spcBef>
              <a:buFont typeface="Arial" panose="020B0604020202020204" pitchFamily="34" charset="0"/>
              <a:buChar char="•"/>
              <a:defRPr sz="2300" kern="1200">
                <a:solidFill>
                  <a:schemeClr val="tx1"/>
                </a:solidFill>
                <a:latin typeface="+mn-lt"/>
                <a:ea typeface="+mn-ea"/>
                <a:cs typeface="+mn-cs"/>
              </a:defRPr>
            </a:lvl6pPr>
            <a:lvl7pPr marL="3799402" indent="-292263" algn="l" defTabSz="1169047" rtl="0" eaLnBrk="1" latinLnBrk="0" hangingPunct="1">
              <a:lnSpc>
                <a:spcPct val="90000"/>
              </a:lnSpc>
              <a:spcBef>
                <a:spcPts val="640"/>
              </a:spcBef>
              <a:buFont typeface="Arial" panose="020B0604020202020204" pitchFamily="34" charset="0"/>
              <a:buChar char="•"/>
              <a:defRPr sz="2300" kern="1200">
                <a:solidFill>
                  <a:schemeClr val="tx1"/>
                </a:solidFill>
                <a:latin typeface="+mn-lt"/>
                <a:ea typeface="+mn-ea"/>
                <a:cs typeface="+mn-cs"/>
              </a:defRPr>
            </a:lvl7pPr>
            <a:lvl8pPr marL="4383928" indent="-292263" algn="l" defTabSz="1169047" rtl="0" eaLnBrk="1" latinLnBrk="0" hangingPunct="1">
              <a:lnSpc>
                <a:spcPct val="90000"/>
              </a:lnSpc>
              <a:spcBef>
                <a:spcPts val="640"/>
              </a:spcBef>
              <a:buFont typeface="Arial" panose="020B0604020202020204" pitchFamily="34" charset="0"/>
              <a:buChar char="•"/>
              <a:defRPr sz="2300" kern="1200">
                <a:solidFill>
                  <a:schemeClr val="tx1"/>
                </a:solidFill>
                <a:latin typeface="+mn-lt"/>
                <a:ea typeface="+mn-ea"/>
                <a:cs typeface="+mn-cs"/>
              </a:defRPr>
            </a:lvl8pPr>
            <a:lvl9pPr marL="4968446" indent="-292263" algn="l" defTabSz="1169047" rtl="0" eaLnBrk="1" latinLnBrk="0" hangingPunct="1">
              <a:lnSpc>
                <a:spcPct val="90000"/>
              </a:lnSpc>
              <a:spcBef>
                <a:spcPts val="640"/>
              </a:spcBef>
              <a:buFont typeface="Arial" panose="020B0604020202020204" pitchFamily="34" charset="0"/>
              <a:buChar char="•"/>
              <a:defRPr sz="2300" kern="1200">
                <a:solidFill>
                  <a:schemeClr val="tx1"/>
                </a:solidFill>
                <a:latin typeface="+mn-lt"/>
                <a:ea typeface="+mn-ea"/>
                <a:cs typeface="+mn-cs"/>
              </a:defRPr>
            </a:lvl9pPr>
          </a:lstStyle>
          <a:p>
            <a:pPr lvl="1">
              <a:buClr>
                <a:schemeClr val="accent2"/>
              </a:buClr>
            </a:pPr>
            <a:r>
              <a:rPr lang="en-US" sz="2000" dirty="0"/>
              <a:t>Appetite and cachexia</a:t>
            </a:r>
          </a:p>
          <a:p>
            <a:pPr lvl="1">
              <a:buClr>
                <a:schemeClr val="accent2"/>
              </a:buClr>
            </a:pPr>
            <a:r>
              <a:rPr lang="en-US" sz="2000" dirty="0"/>
              <a:t>Breathlessness</a:t>
            </a:r>
          </a:p>
          <a:p>
            <a:pPr lvl="1">
              <a:buClr>
                <a:schemeClr val="accent2"/>
              </a:buClr>
            </a:pPr>
            <a:r>
              <a:rPr lang="en-US" sz="2000" dirty="0"/>
              <a:t>Cognitive and neurological disorders</a:t>
            </a:r>
          </a:p>
          <a:p>
            <a:pPr lvl="1">
              <a:buClr>
                <a:schemeClr val="accent2"/>
              </a:buClr>
            </a:pPr>
            <a:r>
              <a:rPr lang="en-US" sz="2000" dirty="0"/>
              <a:t>Fatigue</a:t>
            </a:r>
          </a:p>
          <a:p>
            <a:pPr lvl="1">
              <a:buClr>
                <a:schemeClr val="accent2"/>
              </a:buClr>
            </a:pPr>
            <a:endParaRPr lang="en-US" sz="2000" dirty="0"/>
          </a:p>
          <a:p>
            <a:pPr lvl="1">
              <a:buClr>
                <a:schemeClr val="accent2"/>
              </a:buClr>
            </a:pPr>
            <a:endParaRPr lang="en-US" sz="2000" dirty="0"/>
          </a:p>
          <a:p>
            <a:pPr lvl="1">
              <a:buClr>
                <a:schemeClr val="accent2"/>
              </a:buClr>
            </a:pPr>
            <a:endParaRPr lang="en-US" sz="2000" dirty="0"/>
          </a:p>
          <a:p>
            <a:pPr lvl="1">
              <a:buClr>
                <a:schemeClr val="accent2"/>
              </a:buClr>
            </a:pPr>
            <a:endParaRPr lang="en-US" sz="2000" dirty="0"/>
          </a:p>
          <a:p>
            <a:pPr lvl="1">
              <a:buClr>
                <a:schemeClr val="accent2"/>
              </a:buClr>
            </a:pPr>
            <a:r>
              <a:rPr lang="en-US" sz="2000" dirty="0"/>
              <a:t>Gut dysfunction</a:t>
            </a:r>
          </a:p>
          <a:p>
            <a:pPr lvl="1">
              <a:buClr>
                <a:schemeClr val="accent2"/>
              </a:buClr>
            </a:pPr>
            <a:r>
              <a:rPr lang="en-US" sz="2000" dirty="0"/>
              <a:t>Nausea</a:t>
            </a:r>
          </a:p>
          <a:p>
            <a:pPr lvl="1">
              <a:buClr>
                <a:schemeClr val="accent2"/>
              </a:buClr>
            </a:pPr>
            <a:r>
              <a:rPr lang="en-US" sz="2000" dirty="0"/>
              <a:t>Pain</a:t>
            </a:r>
          </a:p>
          <a:p>
            <a:pPr lvl="1">
              <a:buClr>
                <a:schemeClr val="accent2"/>
              </a:buClr>
            </a:pPr>
            <a:r>
              <a:rPr lang="en-US" sz="2000" dirty="0"/>
              <a:t>Sleep</a:t>
            </a:r>
          </a:p>
          <a:p>
            <a:pPr lvl="1"/>
            <a:endParaRPr lang="en-US" sz="2000" dirty="0"/>
          </a:p>
          <a:p>
            <a:endParaRPr lang="en-US" dirty="0"/>
          </a:p>
          <a:p>
            <a:endParaRPr lang="en-US" dirty="0"/>
          </a:p>
          <a:p>
            <a:endParaRPr lang="en-US" dirty="0"/>
          </a:p>
        </p:txBody>
      </p:sp>
    </p:spTree>
    <p:extLst>
      <p:ext uri="{BB962C8B-B14F-4D97-AF65-F5344CB8AC3E}">
        <p14:creationId xmlns:p14="http://schemas.microsoft.com/office/powerpoint/2010/main" val="71301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7584" y="2568350"/>
            <a:ext cx="8930143" cy="3635562"/>
          </a:xfrm>
        </p:spPr>
        <p:txBody>
          <a:bodyPr/>
          <a:lstStyle/>
          <a:p>
            <a:pPr>
              <a:tabLst>
                <a:tab pos="794628" algn="l"/>
                <a:tab pos="2384895" algn="l"/>
              </a:tabLst>
            </a:pPr>
            <a:r>
              <a:rPr lang="en-US" dirty="0"/>
              <a:t>Clinical trials</a:t>
            </a:r>
          </a:p>
        </p:txBody>
      </p:sp>
    </p:spTree>
    <p:extLst>
      <p:ext uri="{BB962C8B-B14F-4D97-AF65-F5344CB8AC3E}">
        <p14:creationId xmlns:p14="http://schemas.microsoft.com/office/powerpoint/2010/main" val="3061217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Current clinical trials</a:t>
            </a:r>
          </a:p>
        </p:txBody>
      </p:sp>
      <p:sp>
        <p:nvSpPr>
          <p:cNvPr id="3" name="Text Placeholder 2"/>
          <p:cNvSpPr>
            <a:spLocks noGrp="1"/>
          </p:cNvSpPr>
          <p:nvPr>
            <p:ph type="body" sz="quarter" idx="12"/>
          </p:nvPr>
        </p:nvSpPr>
        <p:spPr>
          <a:xfrm>
            <a:off x="1078548" y="3144644"/>
            <a:ext cx="12134397" cy="2163336"/>
          </a:xfrm>
        </p:spPr>
        <p:txBody>
          <a:bodyPr/>
          <a:lstStyle/>
          <a:p>
            <a:pPr marL="0" lvl="1" indent="0">
              <a:buNone/>
            </a:pPr>
            <a:r>
              <a:rPr lang="en-US" sz="2000" dirty="0"/>
              <a:t>CST conducts and provides support for clinical trials that contribute to the improved symptom management for people with symptoms caused by cancer or its treatments.</a:t>
            </a:r>
          </a:p>
          <a:p>
            <a:pPr marL="0" lvl="1" indent="0">
              <a:buNone/>
            </a:pPr>
            <a:r>
              <a:rPr lang="en-US" sz="2000" dirty="0"/>
              <a:t>Information about current and closed clinical trials is available on the CST </a:t>
            </a:r>
            <a:r>
              <a:rPr lang="en-US" sz="2000" dirty="0">
                <a:hlinkClick r:id="rId2"/>
              </a:rPr>
              <a:t>Clinical trials </a:t>
            </a:r>
            <a:r>
              <a:rPr lang="en-US" sz="2000" dirty="0"/>
              <a:t>web page where you can also find links to related publications.</a:t>
            </a:r>
          </a:p>
          <a:p>
            <a:endParaRPr lang="en-US" dirty="0"/>
          </a:p>
          <a:p>
            <a:endParaRPr lang="en-US" dirty="0"/>
          </a:p>
          <a:p>
            <a:endParaRPr lang="en-US" dirty="0"/>
          </a:p>
          <a:p>
            <a:endParaRPr lang="en-US" dirty="0"/>
          </a:p>
          <a:p>
            <a:endParaRPr lang="en-US" dirty="0"/>
          </a:p>
        </p:txBody>
      </p:sp>
      <p:sp>
        <p:nvSpPr>
          <p:cNvPr id="4" name="Text Placeholder 3"/>
          <p:cNvSpPr>
            <a:spLocks noGrp="1"/>
          </p:cNvSpPr>
          <p:nvPr>
            <p:ph type="body" sz="quarter" idx="11"/>
          </p:nvPr>
        </p:nvSpPr>
        <p:spPr/>
        <p:txBody>
          <a:bodyPr/>
          <a:lstStyle/>
          <a:p>
            <a:r>
              <a:rPr lang="en-US" dirty="0"/>
              <a:t>Cancer symptom trials</a:t>
            </a:r>
          </a:p>
        </p:txBody>
      </p:sp>
      <p:sp>
        <p:nvSpPr>
          <p:cNvPr id="5" name="Text Placeholder 2">
            <a:extLst>
              <a:ext uri="{FF2B5EF4-FFF2-40B4-BE49-F238E27FC236}">
                <a16:creationId xmlns:a16="http://schemas.microsoft.com/office/drawing/2014/main" id="{E3114F03-9ECD-4A32-BA3E-F88B10C4CE6E}"/>
              </a:ext>
            </a:extLst>
          </p:cNvPr>
          <p:cNvSpPr txBox="1">
            <a:spLocks/>
          </p:cNvSpPr>
          <p:nvPr/>
        </p:nvSpPr>
        <p:spPr>
          <a:xfrm>
            <a:off x="1078548" y="5306648"/>
            <a:ext cx="12134397" cy="4445807"/>
          </a:xfrm>
          <a:prstGeom prst="rect">
            <a:avLst/>
          </a:prstGeom>
        </p:spPr>
        <p:txBody>
          <a:bodyPr vert="horz" lIns="0" tIns="0" rIns="0" bIns="0" numCol="2" spcCol="720000" rtlCol="0">
            <a:noAutofit/>
          </a:bodyPr>
          <a:lstStyle>
            <a:lvl1pPr marL="390052" indent="0" algn="l" defTabSz="1169047" rtl="0" eaLnBrk="1" latinLnBrk="0" hangingPunct="1">
              <a:lnSpc>
                <a:spcPct val="100000"/>
              </a:lnSpc>
              <a:spcBef>
                <a:spcPts val="3000"/>
              </a:spcBef>
              <a:spcAft>
                <a:spcPts val="343"/>
              </a:spcAft>
              <a:buFont typeface="Arial" panose="020B0604020202020204" pitchFamily="34" charset="0"/>
              <a:buNone/>
              <a:tabLst/>
              <a:defRPr sz="3000" kern="1200">
                <a:solidFill>
                  <a:schemeClr val="tx1"/>
                </a:solidFill>
                <a:latin typeface="+mn-lt"/>
                <a:ea typeface="+mn-ea"/>
                <a:cs typeface="+mn-cs"/>
              </a:defRPr>
            </a:lvl1pPr>
            <a:lvl2pPr marL="362839" indent="-362839" algn="l" defTabSz="1169047" rtl="0" eaLnBrk="1" latinLnBrk="0" hangingPunct="1">
              <a:lnSpc>
                <a:spcPct val="100000"/>
              </a:lnSpc>
              <a:spcBef>
                <a:spcPts val="3000"/>
              </a:spcBef>
              <a:spcAft>
                <a:spcPts val="343"/>
              </a:spcAft>
              <a:buClr>
                <a:schemeClr val="accent2"/>
              </a:buClr>
              <a:buFont typeface="Arial" charset="0"/>
              <a:buChar char="•"/>
              <a:tabLst/>
              <a:defRPr sz="3000" kern="1200">
                <a:solidFill>
                  <a:schemeClr val="tx1"/>
                </a:solidFill>
                <a:latin typeface="+mn-lt"/>
                <a:ea typeface="+mn-ea"/>
                <a:cs typeface="+mn-cs"/>
              </a:defRPr>
            </a:lvl2pPr>
            <a:lvl3pPr marL="616826" indent="-208632" algn="l" defTabSz="1169047" rtl="0" eaLnBrk="1" latinLnBrk="0" hangingPunct="1">
              <a:lnSpc>
                <a:spcPct val="100000"/>
              </a:lnSpc>
              <a:spcBef>
                <a:spcPts val="3000"/>
              </a:spcBef>
              <a:spcAft>
                <a:spcPts val="343"/>
              </a:spcAft>
              <a:buClr>
                <a:schemeClr val="tx1"/>
              </a:buClr>
              <a:buFont typeface="Arial" panose="020B0604020202020204" pitchFamily="34" charset="0"/>
              <a:buChar char="•"/>
              <a:tabLst/>
              <a:defRPr sz="3000" kern="1200">
                <a:solidFill>
                  <a:schemeClr val="tx1"/>
                </a:solidFill>
                <a:latin typeface="+mn-lt"/>
                <a:ea typeface="+mn-ea"/>
                <a:cs typeface="+mn-cs"/>
              </a:defRPr>
            </a:lvl3pPr>
            <a:lvl4pPr marL="943381" indent="-299342" algn="l" defTabSz="1169047" rtl="0" eaLnBrk="1" latinLnBrk="0" hangingPunct="1">
              <a:lnSpc>
                <a:spcPct val="100000"/>
              </a:lnSpc>
              <a:spcBef>
                <a:spcPts val="3000"/>
              </a:spcBef>
              <a:spcAft>
                <a:spcPts val="0"/>
              </a:spcAft>
              <a:buFont typeface=".AppleSystemUIFont" charset="-120"/>
              <a:buChar char="–"/>
              <a:tabLst/>
              <a:defRPr sz="3000" kern="1200">
                <a:solidFill>
                  <a:schemeClr val="tx1"/>
                </a:solidFill>
                <a:latin typeface="+mn-lt"/>
                <a:ea typeface="+mn-ea"/>
                <a:cs typeface="+mn-cs"/>
              </a:defRPr>
            </a:lvl4pPr>
            <a:lvl5pPr marL="943381" indent="-326555" algn="l" defTabSz="1169047" rtl="0" eaLnBrk="1" latinLnBrk="0" hangingPunct="1">
              <a:lnSpc>
                <a:spcPct val="100000"/>
              </a:lnSpc>
              <a:spcBef>
                <a:spcPts val="3000"/>
              </a:spcBef>
              <a:buFont typeface="+mj-lt"/>
              <a:buAutoNum type="arabicPeriod"/>
              <a:tabLst/>
              <a:defRPr sz="3000" kern="1200">
                <a:solidFill>
                  <a:schemeClr val="tx1"/>
                </a:solidFill>
                <a:latin typeface="+mn-lt"/>
                <a:ea typeface="+mn-ea"/>
                <a:cs typeface="+mn-cs"/>
              </a:defRPr>
            </a:lvl5pPr>
            <a:lvl6pPr marL="3214880" indent="-292263" algn="l" defTabSz="1169047" rtl="0" eaLnBrk="1" latinLnBrk="0" hangingPunct="1">
              <a:lnSpc>
                <a:spcPct val="90000"/>
              </a:lnSpc>
              <a:spcBef>
                <a:spcPts val="640"/>
              </a:spcBef>
              <a:buFont typeface="Arial" panose="020B0604020202020204" pitchFamily="34" charset="0"/>
              <a:buChar char="•"/>
              <a:defRPr sz="2300" kern="1200">
                <a:solidFill>
                  <a:schemeClr val="tx1"/>
                </a:solidFill>
                <a:latin typeface="+mn-lt"/>
                <a:ea typeface="+mn-ea"/>
                <a:cs typeface="+mn-cs"/>
              </a:defRPr>
            </a:lvl6pPr>
            <a:lvl7pPr marL="3799402" indent="-292263" algn="l" defTabSz="1169047" rtl="0" eaLnBrk="1" latinLnBrk="0" hangingPunct="1">
              <a:lnSpc>
                <a:spcPct val="90000"/>
              </a:lnSpc>
              <a:spcBef>
                <a:spcPts val="640"/>
              </a:spcBef>
              <a:buFont typeface="Arial" panose="020B0604020202020204" pitchFamily="34" charset="0"/>
              <a:buChar char="•"/>
              <a:defRPr sz="2300" kern="1200">
                <a:solidFill>
                  <a:schemeClr val="tx1"/>
                </a:solidFill>
                <a:latin typeface="+mn-lt"/>
                <a:ea typeface="+mn-ea"/>
                <a:cs typeface="+mn-cs"/>
              </a:defRPr>
            </a:lvl7pPr>
            <a:lvl8pPr marL="4383928" indent="-292263" algn="l" defTabSz="1169047" rtl="0" eaLnBrk="1" latinLnBrk="0" hangingPunct="1">
              <a:lnSpc>
                <a:spcPct val="90000"/>
              </a:lnSpc>
              <a:spcBef>
                <a:spcPts val="640"/>
              </a:spcBef>
              <a:buFont typeface="Arial" panose="020B0604020202020204" pitchFamily="34" charset="0"/>
              <a:buChar char="•"/>
              <a:defRPr sz="2300" kern="1200">
                <a:solidFill>
                  <a:schemeClr val="tx1"/>
                </a:solidFill>
                <a:latin typeface="+mn-lt"/>
                <a:ea typeface="+mn-ea"/>
                <a:cs typeface="+mn-cs"/>
              </a:defRPr>
            </a:lvl8pPr>
            <a:lvl9pPr marL="4968446" indent="-292263" algn="l" defTabSz="1169047" rtl="0" eaLnBrk="1" latinLnBrk="0" hangingPunct="1">
              <a:lnSpc>
                <a:spcPct val="90000"/>
              </a:lnSpc>
              <a:spcBef>
                <a:spcPts val="640"/>
              </a:spcBef>
              <a:buFont typeface="Arial" panose="020B0604020202020204" pitchFamily="34" charset="0"/>
              <a:buChar char="•"/>
              <a:defRPr sz="2300" kern="1200">
                <a:solidFill>
                  <a:schemeClr val="tx1"/>
                </a:solidFill>
                <a:latin typeface="+mn-lt"/>
                <a:ea typeface="+mn-ea"/>
                <a:cs typeface="+mn-cs"/>
              </a:defRPr>
            </a:lvl9pPr>
          </a:lstStyle>
          <a:p>
            <a:pPr marL="0" lvl="1" indent="0">
              <a:buFont typeface="Arial" charset="0"/>
              <a:buNone/>
            </a:pPr>
            <a:r>
              <a:rPr lang="en-US" sz="2000" dirty="0"/>
              <a:t>Closed clinical trials: </a:t>
            </a:r>
          </a:p>
          <a:p>
            <a:pPr marL="0" lvl="1" indent="0">
              <a:spcBef>
                <a:spcPts val="2400"/>
              </a:spcBef>
              <a:buFont typeface="Arial" charset="0"/>
              <a:buNone/>
            </a:pPr>
            <a:r>
              <a:rPr lang="en-US" sz="2000" dirty="0"/>
              <a:t>Cancer Dexamethasone Trial (CADET)</a:t>
            </a:r>
          </a:p>
          <a:p>
            <a:pPr marL="0" lvl="1" indent="0">
              <a:spcBef>
                <a:spcPts val="2400"/>
              </a:spcBef>
              <a:buFont typeface="Arial" charset="0"/>
              <a:buNone/>
            </a:pPr>
            <a:r>
              <a:rPr lang="en-US" sz="2000" dirty="0"/>
              <a:t>Ketamine for complex cancer pain</a:t>
            </a:r>
          </a:p>
          <a:p>
            <a:pPr marL="0" lvl="1" indent="0">
              <a:spcBef>
                <a:spcPts val="2400"/>
              </a:spcBef>
              <a:buFont typeface="Arial" charset="0"/>
              <a:buNone/>
            </a:pPr>
            <a:r>
              <a:rPr lang="en-US" sz="2000" dirty="0"/>
              <a:t>Megestrol dexamethasone and placebo for anorexia</a:t>
            </a:r>
          </a:p>
          <a:p>
            <a:pPr marL="0" lvl="1" indent="0">
              <a:spcBef>
                <a:spcPts val="2400"/>
              </a:spcBef>
              <a:buFont typeface="Arial" charset="0"/>
              <a:buNone/>
            </a:pPr>
            <a:r>
              <a:rPr lang="en-US" sz="2000" dirty="0"/>
              <a:t>Octreotide for bowel obstruction</a:t>
            </a:r>
          </a:p>
          <a:p>
            <a:pPr marL="0" lvl="1" indent="0">
              <a:spcBef>
                <a:spcPts val="2400"/>
              </a:spcBef>
              <a:buFont typeface="Arial" charset="0"/>
              <a:buNone/>
            </a:pPr>
            <a:r>
              <a:rPr lang="en-US" sz="2000" dirty="0"/>
              <a:t>The PRESERVE pilot study</a:t>
            </a:r>
          </a:p>
          <a:p>
            <a:pPr marL="0" lvl="1" indent="0">
              <a:spcBef>
                <a:spcPts val="2400"/>
              </a:spcBef>
              <a:buFont typeface="Arial" charset="0"/>
              <a:buNone/>
            </a:pPr>
            <a:endParaRPr lang="en-US" sz="2000" dirty="0"/>
          </a:p>
          <a:p>
            <a:pPr marL="0" lvl="1" indent="0">
              <a:spcBef>
                <a:spcPts val="2400"/>
              </a:spcBef>
              <a:buFont typeface="Arial" charset="0"/>
              <a:buNone/>
            </a:pPr>
            <a:endParaRPr lang="en-US" sz="2000" dirty="0"/>
          </a:p>
          <a:p>
            <a:pPr marL="0" lvl="1" indent="0">
              <a:buFont typeface="Arial" charset="0"/>
              <a:buNone/>
            </a:pPr>
            <a:endParaRPr lang="en-US" sz="2000" dirty="0"/>
          </a:p>
          <a:p>
            <a:pPr marL="0" lvl="1" indent="0">
              <a:buFont typeface="Arial" charset="0"/>
              <a:buNone/>
            </a:pPr>
            <a:endParaRPr lang="en-US" sz="2000" dirty="0"/>
          </a:p>
          <a:p>
            <a:pPr marL="0" lvl="1" indent="0">
              <a:buFont typeface="Arial" charset="0"/>
              <a:buNone/>
            </a:pPr>
            <a:endParaRPr lang="en-US" sz="2000" dirty="0"/>
          </a:p>
          <a:p>
            <a:pPr marL="0" lvl="1" indent="0">
              <a:buFont typeface="Arial" charset="0"/>
              <a:buNone/>
            </a:pPr>
            <a:endParaRPr lang="en-US" sz="2000" dirty="0"/>
          </a:p>
          <a:p>
            <a:pPr marL="0" lvl="1" indent="0">
              <a:buFont typeface="Arial" charset="0"/>
              <a:buNone/>
            </a:pPr>
            <a:r>
              <a:rPr lang="en-US" sz="2000" dirty="0"/>
              <a:t>Open clinical trials (program growing):</a:t>
            </a:r>
          </a:p>
          <a:p>
            <a:pPr marL="0" lvl="1" indent="0">
              <a:spcBef>
                <a:spcPts val="2400"/>
              </a:spcBef>
              <a:buFont typeface="Arial" charset="0"/>
              <a:buNone/>
            </a:pPr>
            <a:r>
              <a:rPr lang="en-US" sz="2000" dirty="0"/>
              <a:t>Cancer pain assessment study</a:t>
            </a:r>
          </a:p>
          <a:p>
            <a:pPr marL="0" lvl="1" indent="0">
              <a:spcBef>
                <a:spcPts val="2400"/>
              </a:spcBef>
              <a:buFont typeface="Arial" charset="0"/>
              <a:buNone/>
            </a:pPr>
            <a:r>
              <a:rPr lang="en-US" sz="2000" dirty="0"/>
              <a:t>Lidocaine for neuropathic cancer pain</a:t>
            </a:r>
          </a:p>
          <a:p>
            <a:pPr marL="0" lvl="1" indent="0">
              <a:spcBef>
                <a:spcPts val="2400"/>
              </a:spcBef>
              <a:buFont typeface="Arial" charset="0"/>
              <a:buNone/>
            </a:pPr>
            <a:r>
              <a:rPr lang="en-US" sz="2000" dirty="0"/>
              <a:t>Management of nausea in cancer patients-study 4</a:t>
            </a:r>
          </a:p>
          <a:p>
            <a:pPr marL="0" lvl="1" indent="0">
              <a:spcBef>
                <a:spcPts val="2400"/>
              </a:spcBef>
              <a:buFont typeface="Arial" charset="0"/>
              <a:buNone/>
            </a:pPr>
            <a:r>
              <a:rPr lang="en-US" sz="2000" dirty="0"/>
              <a:t>Medicinal cannabis for anorexia in advanced cancer</a:t>
            </a:r>
          </a:p>
          <a:p>
            <a:pPr marL="0" lvl="1" indent="0">
              <a:spcBef>
                <a:spcPts val="2400"/>
              </a:spcBef>
              <a:buFont typeface="Arial" charset="0"/>
              <a:buNone/>
            </a:pPr>
            <a:r>
              <a:rPr lang="en-US" sz="2000" dirty="0"/>
              <a:t>Melatonin for prevention of delirium</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3806033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7584" y="2568350"/>
            <a:ext cx="8930143" cy="3635562"/>
          </a:xfrm>
        </p:spPr>
        <p:txBody>
          <a:bodyPr/>
          <a:lstStyle/>
          <a:p>
            <a:pPr>
              <a:tabLst>
                <a:tab pos="794628" algn="l"/>
                <a:tab pos="2384895" algn="l"/>
              </a:tabLst>
            </a:pPr>
            <a:r>
              <a:rPr lang="en-US" dirty="0"/>
              <a:t>Researcher support</a:t>
            </a:r>
          </a:p>
        </p:txBody>
      </p:sp>
    </p:spTree>
    <p:extLst>
      <p:ext uri="{BB962C8B-B14F-4D97-AF65-F5344CB8AC3E}">
        <p14:creationId xmlns:p14="http://schemas.microsoft.com/office/powerpoint/2010/main" val="2582294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8548" y="1683313"/>
            <a:ext cx="5969765" cy="1106779"/>
          </a:xfrm>
        </p:spPr>
        <p:txBody>
          <a:bodyPr/>
          <a:lstStyle/>
          <a:p>
            <a:r>
              <a:rPr lang="en-US" dirty="0"/>
              <a:t>Researcher resources</a:t>
            </a:r>
          </a:p>
        </p:txBody>
      </p:sp>
      <p:sp>
        <p:nvSpPr>
          <p:cNvPr id="3" name="Text Placeholder 2"/>
          <p:cNvSpPr>
            <a:spLocks noGrp="1"/>
          </p:cNvSpPr>
          <p:nvPr>
            <p:ph type="body" sz="quarter" idx="12"/>
          </p:nvPr>
        </p:nvSpPr>
        <p:spPr>
          <a:xfrm>
            <a:off x="1062151" y="3972730"/>
            <a:ext cx="5709114" cy="5147824"/>
          </a:xfrm>
        </p:spPr>
        <p:txBody>
          <a:bodyPr/>
          <a:lstStyle/>
          <a:p>
            <a:pPr marL="0" lvl="1" indent="0">
              <a:buNone/>
            </a:pPr>
            <a:r>
              <a:rPr lang="en-US" sz="1800" dirty="0"/>
              <a:t>CST members benefit from both face-to-face and remote support from the IMPACCT Clinical Trials Coordination Centre.</a:t>
            </a:r>
          </a:p>
          <a:p>
            <a:pPr marL="0" lvl="1" indent="0">
              <a:buNone/>
            </a:pPr>
            <a:r>
              <a:rPr lang="en-US" sz="1800" dirty="0"/>
              <a:t>We also provide a range of online resources including:</a:t>
            </a:r>
          </a:p>
          <a:p>
            <a:pPr lvl="1">
              <a:spcBef>
                <a:spcPts val="600"/>
              </a:spcBef>
            </a:pPr>
            <a:r>
              <a:rPr lang="en-US" sz="1800" dirty="0"/>
              <a:t>Standard operating procedures</a:t>
            </a:r>
          </a:p>
          <a:p>
            <a:pPr lvl="1">
              <a:spcBef>
                <a:spcPts val="600"/>
              </a:spcBef>
            </a:pPr>
            <a:r>
              <a:rPr lang="en-US" sz="1800" dirty="0"/>
              <a:t>Manuals</a:t>
            </a:r>
          </a:p>
          <a:p>
            <a:pPr lvl="1">
              <a:spcBef>
                <a:spcPts val="600"/>
              </a:spcBef>
            </a:pPr>
            <a:r>
              <a:rPr lang="en-US" sz="1800" dirty="0"/>
              <a:t>Guidelines</a:t>
            </a:r>
          </a:p>
          <a:p>
            <a:pPr lvl="1">
              <a:spcBef>
                <a:spcPts val="600"/>
              </a:spcBef>
            </a:pPr>
            <a:r>
              <a:rPr lang="en-US" sz="1800" dirty="0"/>
              <a:t>Templates</a:t>
            </a:r>
          </a:p>
          <a:p>
            <a:pPr lvl="1">
              <a:spcBef>
                <a:spcPts val="600"/>
              </a:spcBef>
            </a:pPr>
            <a:r>
              <a:rPr lang="en-US" sz="1800" dirty="0"/>
              <a:t>Referral resources</a:t>
            </a:r>
          </a:p>
          <a:p>
            <a:pPr lvl="1">
              <a:spcBef>
                <a:spcPts val="600"/>
              </a:spcBef>
            </a:pPr>
            <a:r>
              <a:rPr lang="en-US" sz="1800" dirty="0"/>
              <a:t>Research data management system access</a:t>
            </a:r>
          </a:p>
          <a:p>
            <a:pPr marL="0" lvl="1" indent="0">
              <a:spcBef>
                <a:spcPts val="600"/>
              </a:spcBef>
              <a:buNone/>
            </a:pPr>
            <a:r>
              <a:rPr lang="en-US" sz="1800" dirty="0"/>
              <a:t>We support new and early career researchers to develop their research questions and new study ideas into clinical trials. This includes support via our concept development workshops and Annual Research Forum.</a:t>
            </a:r>
          </a:p>
          <a:p>
            <a:pPr lvl="1">
              <a:spcBef>
                <a:spcPts val="600"/>
              </a:spcBef>
            </a:pPr>
            <a:endParaRPr lang="en-US" sz="1800" dirty="0"/>
          </a:p>
          <a:p>
            <a:pPr marL="0" lvl="1" indent="0">
              <a:buNone/>
            </a:pPr>
            <a:endParaRPr lang="en-US" sz="1800" dirty="0"/>
          </a:p>
          <a:p>
            <a:endParaRPr lang="en-US" dirty="0"/>
          </a:p>
          <a:p>
            <a:endParaRPr lang="en-US" dirty="0"/>
          </a:p>
          <a:p>
            <a:endParaRPr lang="en-US" dirty="0"/>
          </a:p>
          <a:p>
            <a:endParaRPr lang="en-US" dirty="0"/>
          </a:p>
          <a:p>
            <a:endParaRPr lang="en-US" dirty="0"/>
          </a:p>
        </p:txBody>
      </p:sp>
      <p:sp>
        <p:nvSpPr>
          <p:cNvPr id="4" name="Text Placeholder 3"/>
          <p:cNvSpPr>
            <a:spLocks noGrp="1"/>
          </p:cNvSpPr>
          <p:nvPr>
            <p:ph type="body" sz="quarter" idx="11"/>
          </p:nvPr>
        </p:nvSpPr>
        <p:spPr/>
        <p:txBody>
          <a:bodyPr/>
          <a:lstStyle/>
          <a:p>
            <a:r>
              <a:rPr lang="en-US" dirty="0"/>
              <a:t>Cancer symptom trials</a:t>
            </a:r>
          </a:p>
        </p:txBody>
      </p:sp>
      <p:sp>
        <p:nvSpPr>
          <p:cNvPr id="6" name="Text Placeholder 3">
            <a:extLst>
              <a:ext uri="{FF2B5EF4-FFF2-40B4-BE49-F238E27FC236}">
                <a16:creationId xmlns:a16="http://schemas.microsoft.com/office/drawing/2014/main" id="{2F9311C3-42F9-45F1-A11B-A98BC181F39E}"/>
              </a:ext>
            </a:extLst>
          </p:cNvPr>
          <p:cNvSpPr txBox="1">
            <a:spLocks/>
          </p:cNvSpPr>
          <p:nvPr/>
        </p:nvSpPr>
        <p:spPr>
          <a:xfrm>
            <a:off x="931825" y="3381411"/>
            <a:ext cx="5969765" cy="467852"/>
          </a:xfrm>
          <a:prstGeom prst="rect">
            <a:avLst/>
          </a:prstGeom>
        </p:spPr>
        <p:txBody>
          <a:bodyPr/>
          <a:lstStyle>
            <a:lvl1pPr marL="292263" indent="-292263" algn="l" defTabSz="1169047" rtl="0" eaLnBrk="1" latinLnBrk="0" hangingPunct="1">
              <a:lnSpc>
                <a:spcPct val="90000"/>
              </a:lnSpc>
              <a:spcBef>
                <a:spcPts val="1279"/>
              </a:spcBef>
              <a:buFont typeface="Arial" panose="020B0604020202020204" pitchFamily="34" charset="0"/>
              <a:buChar char="•"/>
              <a:defRPr sz="3600" kern="1200">
                <a:solidFill>
                  <a:schemeClr val="tx1"/>
                </a:solidFill>
                <a:latin typeface="+mn-lt"/>
                <a:ea typeface="+mn-ea"/>
                <a:cs typeface="+mn-cs"/>
              </a:defRPr>
            </a:lvl1pPr>
            <a:lvl2pPr marL="876784" indent="-292263" algn="l" defTabSz="1169047" rtl="0" eaLnBrk="1" latinLnBrk="0" hangingPunct="1">
              <a:lnSpc>
                <a:spcPct val="90000"/>
              </a:lnSpc>
              <a:spcBef>
                <a:spcPts val="640"/>
              </a:spcBef>
              <a:buFont typeface="Arial" panose="020B0604020202020204" pitchFamily="34" charset="0"/>
              <a:buChar char="•"/>
              <a:defRPr sz="2900" kern="1200">
                <a:solidFill>
                  <a:schemeClr val="tx1"/>
                </a:solidFill>
                <a:latin typeface="+mn-lt"/>
                <a:ea typeface="+mn-ea"/>
                <a:cs typeface="+mn-cs"/>
              </a:defRPr>
            </a:lvl2pPr>
            <a:lvl3pPr marL="1461310" indent="-292263" algn="l" defTabSz="1169047" rtl="0" eaLnBrk="1" latinLnBrk="0" hangingPunct="1">
              <a:lnSpc>
                <a:spcPct val="90000"/>
              </a:lnSpc>
              <a:spcBef>
                <a:spcPts val="640"/>
              </a:spcBef>
              <a:buFont typeface="Arial" panose="020B0604020202020204" pitchFamily="34" charset="0"/>
              <a:buChar char="•"/>
              <a:defRPr sz="2500" kern="1200">
                <a:solidFill>
                  <a:schemeClr val="tx1"/>
                </a:solidFill>
                <a:latin typeface="+mn-lt"/>
                <a:ea typeface="+mn-ea"/>
                <a:cs typeface="+mn-cs"/>
              </a:defRPr>
            </a:lvl3pPr>
            <a:lvl4pPr marL="2045831" indent="-292263" algn="l" defTabSz="1169047" rtl="0" eaLnBrk="1" latinLnBrk="0" hangingPunct="1">
              <a:lnSpc>
                <a:spcPct val="90000"/>
              </a:lnSpc>
              <a:spcBef>
                <a:spcPts val="640"/>
              </a:spcBef>
              <a:buFont typeface="Arial" panose="020B0604020202020204" pitchFamily="34" charset="0"/>
              <a:buChar char="•"/>
              <a:defRPr sz="2300" kern="1200">
                <a:solidFill>
                  <a:schemeClr val="tx1"/>
                </a:solidFill>
                <a:latin typeface="+mn-lt"/>
                <a:ea typeface="+mn-ea"/>
                <a:cs typeface="+mn-cs"/>
              </a:defRPr>
            </a:lvl4pPr>
            <a:lvl5pPr marL="2630355" indent="-292263" algn="l" defTabSz="1169047" rtl="0" eaLnBrk="1" latinLnBrk="0" hangingPunct="1">
              <a:lnSpc>
                <a:spcPct val="90000"/>
              </a:lnSpc>
              <a:spcBef>
                <a:spcPts val="640"/>
              </a:spcBef>
              <a:buFont typeface="Arial" panose="020B0604020202020204" pitchFamily="34" charset="0"/>
              <a:buChar char="•"/>
              <a:defRPr sz="2300" kern="1200">
                <a:solidFill>
                  <a:schemeClr val="tx1"/>
                </a:solidFill>
                <a:latin typeface="+mn-lt"/>
                <a:ea typeface="+mn-ea"/>
                <a:cs typeface="+mn-cs"/>
              </a:defRPr>
            </a:lvl5pPr>
            <a:lvl6pPr marL="3214880" indent="-292263" algn="l" defTabSz="1169047" rtl="0" eaLnBrk="1" latinLnBrk="0" hangingPunct="1">
              <a:lnSpc>
                <a:spcPct val="90000"/>
              </a:lnSpc>
              <a:spcBef>
                <a:spcPts val="640"/>
              </a:spcBef>
              <a:buFont typeface="Arial" panose="020B0604020202020204" pitchFamily="34" charset="0"/>
              <a:buChar char="•"/>
              <a:defRPr sz="2300" kern="1200">
                <a:solidFill>
                  <a:schemeClr val="tx1"/>
                </a:solidFill>
                <a:latin typeface="+mn-lt"/>
                <a:ea typeface="+mn-ea"/>
                <a:cs typeface="+mn-cs"/>
              </a:defRPr>
            </a:lvl6pPr>
            <a:lvl7pPr marL="3799402" indent="-292263" algn="l" defTabSz="1169047" rtl="0" eaLnBrk="1" latinLnBrk="0" hangingPunct="1">
              <a:lnSpc>
                <a:spcPct val="90000"/>
              </a:lnSpc>
              <a:spcBef>
                <a:spcPts val="640"/>
              </a:spcBef>
              <a:buFont typeface="Arial" panose="020B0604020202020204" pitchFamily="34" charset="0"/>
              <a:buChar char="•"/>
              <a:defRPr sz="2300" kern="1200">
                <a:solidFill>
                  <a:schemeClr val="tx1"/>
                </a:solidFill>
                <a:latin typeface="+mn-lt"/>
                <a:ea typeface="+mn-ea"/>
                <a:cs typeface="+mn-cs"/>
              </a:defRPr>
            </a:lvl7pPr>
            <a:lvl8pPr marL="4383928" indent="-292263" algn="l" defTabSz="1169047" rtl="0" eaLnBrk="1" latinLnBrk="0" hangingPunct="1">
              <a:lnSpc>
                <a:spcPct val="90000"/>
              </a:lnSpc>
              <a:spcBef>
                <a:spcPts val="640"/>
              </a:spcBef>
              <a:buFont typeface="Arial" panose="020B0604020202020204" pitchFamily="34" charset="0"/>
              <a:buChar char="•"/>
              <a:defRPr sz="2300" kern="1200">
                <a:solidFill>
                  <a:schemeClr val="tx1"/>
                </a:solidFill>
                <a:latin typeface="+mn-lt"/>
                <a:ea typeface="+mn-ea"/>
                <a:cs typeface="+mn-cs"/>
              </a:defRPr>
            </a:lvl8pPr>
            <a:lvl9pPr marL="4968446" indent="-292263" algn="l" defTabSz="1169047" rtl="0" eaLnBrk="1" latinLnBrk="0" hangingPunct="1">
              <a:lnSpc>
                <a:spcPct val="90000"/>
              </a:lnSpc>
              <a:spcBef>
                <a:spcPts val="640"/>
              </a:spcBef>
              <a:buFont typeface="Arial" panose="020B0604020202020204" pitchFamily="34" charset="0"/>
              <a:buChar char="•"/>
              <a:defRPr sz="2300" kern="1200">
                <a:solidFill>
                  <a:schemeClr val="tx1"/>
                </a:solidFill>
                <a:latin typeface="+mn-lt"/>
                <a:ea typeface="+mn-ea"/>
                <a:cs typeface="+mn-cs"/>
              </a:defRPr>
            </a:lvl9pPr>
          </a:lstStyle>
          <a:p>
            <a:pPr marL="0" indent="0">
              <a:buNone/>
            </a:pPr>
            <a:r>
              <a:rPr lang="en-US" sz="2200" dirty="0">
                <a:solidFill>
                  <a:srgbClr val="FF0000"/>
                </a:solidFill>
              </a:rPr>
              <a:t>What we provide</a:t>
            </a:r>
          </a:p>
          <a:p>
            <a:endParaRPr lang="en-US" dirty="0"/>
          </a:p>
          <a:p>
            <a:endParaRPr lang="en-US" dirty="0"/>
          </a:p>
          <a:p>
            <a:endParaRPr lang="en-US" dirty="0"/>
          </a:p>
        </p:txBody>
      </p:sp>
      <p:pic>
        <p:nvPicPr>
          <p:cNvPr id="7" name="Picture 6">
            <a:extLst>
              <a:ext uri="{FF2B5EF4-FFF2-40B4-BE49-F238E27FC236}">
                <a16:creationId xmlns:a16="http://schemas.microsoft.com/office/drawing/2014/main" id="{D5DEF9B8-2484-45E2-926A-3F7D2CE4192B}"/>
              </a:ext>
            </a:extLst>
          </p:cNvPr>
          <p:cNvPicPr>
            <a:picLocks noChangeAspect="1"/>
          </p:cNvPicPr>
          <p:nvPr/>
        </p:nvPicPr>
        <p:blipFill>
          <a:blip r:embed="rId2"/>
          <a:stretch>
            <a:fillRect/>
          </a:stretch>
        </p:blipFill>
        <p:spPr>
          <a:xfrm>
            <a:off x="7349461" y="4337427"/>
            <a:ext cx="5730737" cy="4041998"/>
          </a:xfrm>
          <a:prstGeom prst="rect">
            <a:avLst/>
          </a:prstGeom>
        </p:spPr>
      </p:pic>
    </p:spTree>
    <p:extLst>
      <p:ext uri="{BB962C8B-B14F-4D97-AF65-F5344CB8AC3E}">
        <p14:creationId xmlns:p14="http://schemas.microsoft.com/office/powerpoint/2010/main" val="20882860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7584" y="2568350"/>
            <a:ext cx="8930143" cy="3635562"/>
          </a:xfrm>
        </p:spPr>
        <p:txBody>
          <a:bodyPr/>
          <a:lstStyle/>
          <a:p>
            <a:pPr>
              <a:tabLst>
                <a:tab pos="794628" algn="l"/>
                <a:tab pos="2384895" algn="l"/>
              </a:tabLst>
            </a:pPr>
            <a:r>
              <a:rPr lang="en-US" dirty="0"/>
              <a:t>Membership</a:t>
            </a:r>
          </a:p>
        </p:txBody>
      </p:sp>
    </p:spTree>
    <p:extLst>
      <p:ext uri="{BB962C8B-B14F-4D97-AF65-F5344CB8AC3E}">
        <p14:creationId xmlns:p14="http://schemas.microsoft.com/office/powerpoint/2010/main" val="13564462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Become a member</a:t>
            </a:r>
          </a:p>
        </p:txBody>
      </p:sp>
      <p:sp>
        <p:nvSpPr>
          <p:cNvPr id="3" name="Text Placeholder 2"/>
          <p:cNvSpPr>
            <a:spLocks noGrp="1"/>
          </p:cNvSpPr>
          <p:nvPr>
            <p:ph type="body" sz="quarter" idx="12"/>
          </p:nvPr>
        </p:nvSpPr>
        <p:spPr/>
        <p:txBody>
          <a:bodyPr/>
          <a:lstStyle/>
          <a:p>
            <a:pPr lvl="1"/>
            <a:r>
              <a:rPr lang="en-US" sz="2200" dirty="0">
                <a:solidFill>
                  <a:srgbClr val="0D2EEB"/>
                </a:solidFill>
              </a:rPr>
              <a:t>Members</a:t>
            </a:r>
          </a:p>
          <a:p>
            <a:pPr lvl="1"/>
            <a:r>
              <a:rPr lang="en-US" dirty="0"/>
              <a:t>CST has a growing membership that includes health professionals, researchers, consumers and industry representatives who share skills and knowledge that contribute to new ideas in cancer symptom management. </a:t>
            </a:r>
          </a:p>
          <a:p>
            <a:pPr lvl="1"/>
            <a:r>
              <a:rPr lang="en-US" sz="2200" dirty="0">
                <a:solidFill>
                  <a:srgbClr val="0D2EEB"/>
                </a:solidFill>
              </a:rPr>
              <a:t>Benefits</a:t>
            </a:r>
          </a:p>
          <a:p>
            <a:pPr lvl="1"/>
            <a:r>
              <a:rPr lang="en-US" dirty="0"/>
              <a:t> - keep up to date via our newsletter</a:t>
            </a:r>
          </a:p>
          <a:p>
            <a:pPr lvl="1"/>
            <a:r>
              <a:rPr lang="en-US" dirty="0"/>
              <a:t> - attend our annual research forum</a:t>
            </a:r>
          </a:p>
          <a:p>
            <a:pPr lvl="1"/>
            <a:r>
              <a:rPr lang="en-US" dirty="0"/>
              <a:t> - participate in our concept development workshops</a:t>
            </a:r>
          </a:p>
          <a:p>
            <a:pPr lvl="1"/>
            <a:r>
              <a:rPr lang="en-US" dirty="0"/>
              <a:t> - collaborate with like-minded researchers</a:t>
            </a:r>
          </a:p>
          <a:p>
            <a:pPr lvl="1"/>
            <a:r>
              <a:rPr lang="en-US" dirty="0"/>
              <a:t> - access support for your clinical trials</a:t>
            </a:r>
          </a:p>
          <a:p>
            <a:pPr lvl="1"/>
            <a:r>
              <a:rPr lang="en-US" dirty="0"/>
              <a:t> </a:t>
            </a:r>
            <a:r>
              <a:rPr lang="en-US" sz="2200" dirty="0">
                <a:solidFill>
                  <a:srgbClr val="0D2EEB"/>
                </a:solidFill>
              </a:rPr>
              <a:t>Apply</a:t>
            </a:r>
          </a:p>
          <a:p>
            <a:pPr lvl="1"/>
            <a:r>
              <a:rPr lang="en-US" dirty="0"/>
              <a:t>It only takes a few minutes to submit your online application via the CST website.</a:t>
            </a:r>
          </a:p>
          <a:p>
            <a:endParaRPr lang="en-US" dirty="0"/>
          </a:p>
        </p:txBody>
      </p:sp>
      <p:sp>
        <p:nvSpPr>
          <p:cNvPr id="4" name="Text Placeholder 3"/>
          <p:cNvSpPr>
            <a:spLocks noGrp="1"/>
          </p:cNvSpPr>
          <p:nvPr>
            <p:ph type="body" sz="quarter" idx="11"/>
          </p:nvPr>
        </p:nvSpPr>
        <p:spPr/>
        <p:txBody>
          <a:bodyPr/>
          <a:lstStyle/>
          <a:p>
            <a:r>
              <a:rPr lang="en-US" dirty="0"/>
              <a:t>Cancer symptom trials</a:t>
            </a:r>
          </a:p>
        </p:txBody>
      </p:sp>
      <p:pic>
        <p:nvPicPr>
          <p:cNvPr id="6" name="Picture Placeholder 9"/>
          <p:cNvPicPr>
            <a:picLocks noGrp="1" noChangeAspect="1"/>
          </p:cNvPicPr>
          <p:nvPr>
            <p:ph type="pic" sz="quarter" idx="14"/>
          </p:nvPr>
        </p:nvPicPr>
        <p:blipFill>
          <a:blip r:embed="rId2"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417680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7584" y="2568350"/>
            <a:ext cx="8930143" cy="3635562"/>
          </a:xfrm>
        </p:spPr>
        <p:txBody>
          <a:bodyPr/>
          <a:lstStyle/>
          <a:p>
            <a:pPr>
              <a:tabLst>
                <a:tab pos="794628" algn="l"/>
                <a:tab pos="2384895" algn="l"/>
              </a:tabLst>
            </a:pPr>
            <a:r>
              <a:rPr lang="en-US" dirty="0"/>
              <a:t>History</a:t>
            </a:r>
          </a:p>
        </p:txBody>
      </p:sp>
    </p:spTree>
    <p:extLst>
      <p:ext uri="{BB962C8B-B14F-4D97-AF65-F5344CB8AC3E}">
        <p14:creationId xmlns:p14="http://schemas.microsoft.com/office/powerpoint/2010/main" val="1996443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7584" y="2568350"/>
            <a:ext cx="8930143" cy="3635562"/>
          </a:xfrm>
        </p:spPr>
        <p:txBody>
          <a:bodyPr/>
          <a:lstStyle/>
          <a:p>
            <a:pPr>
              <a:tabLst>
                <a:tab pos="794628" algn="l"/>
                <a:tab pos="2384895" algn="l"/>
              </a:tabLst>
            </a:pPr>
            <a:r>
              <a:rPr lang="en-US" dirty="0"/>
              <a:t>Contact us</a:t>
            </a:r>
          </a:p>
        </p:txBody>
      </p:sp>
    </p:spTree>
    <p:extLst>
      <p:ext uri="{BB962C8B-B14F-4D97-AF65-F5344CB8AC3E}">
        <p14:creationId xmlns:p14="http://schemas.microsoft.com/office/powerpoint/2010/main" val="12013620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Stay up to date</a:t>
            </a:r>
          </a:p>
        </p:txBody>
      </p:sp>
      <p:sp>
        <p:nvSpPr>
          <p:cNvPr id="6" name="Text Placeholder 5"/>
          <p:cNvSpPr>
            <a:spLocks noGrp="1"/>
          </p:cNvSpPr>
          <p:nvPr>
            <p:ph type="body" sz="quarter" idx="11"/>
          </p:nvPr>
        </p:nvSpPr>
        <p:spPr/>
        <p:txBody>
          <a:bodyPr/>
          <a:lstStyle/>
          <a:p>
            <a:endParaRPr lang="en-US" dirty="0"/>
          </a:p>
        </p:txBody>
      </p:sp>
      <p:sp>
        <p:nvSpPr>
          <p:cNvPr id="9" name="Text Placeholder 8">
            <a:extLst>
              <a:ext uri="{FF2B5EF4-FFF2-40B4-BE49-F238E27FC236}">
                <a16:creationId xmlns:a16="http://schemas.microsoft.com/office/drawing/2014/main" id="{23F5ABB9-6C73-42F6-B0FD-BE5235164AA2}"/>
              </a:ext>
            </a:extLst>
          </p:cNvPr>
          <p:cNvSpPr>
            <a:spLocks noGrp="1"/>
          </p:cNvSpPr>
          <p:nvPr>
            <p:ph type="body" sz="quarter" idx="10"/>
          </p:nvPr>
        </p:nvSpPr>
        <p:spPr>
          <a:xfrm>
            <a:off x="1062151" y="3530451"/>
            <a:ext cx="11598772" cy="4746042"/>
          </a:xfrm>
        </p:spPr>
        <p:txBody>
          <a:bodyPr/>
          <a:lstStyle/>
          <a:p>
            <a:pPr lvl="1">
              <a:spcBef>
                <a:spcPts val="3000"/>
              </a:spcBef>
              <a:buClr>
                <a:srgbClr val="0D2EEB"/>
              </a:buClr>
            </a:pPr>
            <a:r>
              <a:rPr lang="en-AU" dirty="0"/>
              <a:t>@	</a:t>
            </a:r>
            <a:r>
              <a:rPr lang="en-US" sz="3000" dirty="0">
                <a:solidFill>
                  <a:srgbClr val="000000"/>
                </a:solidFill>
              </a:rPr>
              <a:t>@UTS_CST</a:t>
            </a:r>
          </a:p>
          <a:p>
            <a:pPr lvl="1">
              <a:spcBef>
                <a:spcPts val="3000"/>
              </a:spcBef>
              <a:buClr>
                <a:srgbClr val="0D2EEB"/>
              </a:buClr>
            </a:pPr>
            <a:r>
              <a:rPr lang="en-US" sz="3000" dirty="0">
                <a:solidFill>
                  <a:srgbClr val="000000"/>
                </a:solidFill>
              </a:rPr>
              <a:t>	@UTSHealth</a:t>
            </a:r>
          </a:p>
          <a:p>
            <a:pPr lvl="1">
              <a:spcBef>
                <a:spcPts val="3000"/>
              </a:spcBef>
              <a:buClr>
                <a:srgbClr val="0D2EEB"/>
              </a:buClr>
            </a:pPr>
            <a:r>
              <a:rPr lang="en-US" sz="3000" dirty="0">
                <a:solidFill>
                  <a:srgbClr val="000000"/>
                </a:solidFill>
              </a:rPr>
              <a:t>	UTS Health</a:t>
            </a:r>
          </a:p>
          <a:p>
            <a:pPr lvl="1">
              <a:spcBef>
                <a:spcPts val="3000"/>
              </a:spcBef>
              <a:buClr>
                <a:srgbClr val="0D2EEB"/>
              </a:buClr>
            </a:pPr>
            <a:r>
              <a:rPr lang="en-US" sz="3000" dirty="0">
                <a:solidFill>
                  <a:srgbClr val="000000"/>
                </a:solidFill>
              </a:rPr>
              <a:t>W:	</a:t>
            </a:r>
            <a:r>
              <a:rPr lang="en-US" sz="3000" dirty="0">
                <a:solidFill>
                  <a:srgbClr val="000000"/>
                </a:solidFill>
                <a:hlinkClick r:id="rId2"/>
              </a:rPr>
              <a:t>uts.edu.au/cst</a:t>
            </a:r>
            <a:endParaRPr lang="en-US" sz="3000" dirty="0">
              <a:solidFill>
                <a:srgbClr val="000000"/>
              </a:solidFill>
            </a:endParaRPr>
          </a:p>
          <a:p>
            <a:pPr lvl="1">
              <a:spcBef>
                <a:spcPts val="3000"/>
              </a:spcBef>
              <a:buClr>
                <a:srgbClr val="0D2EEB"/>
              </a:buClr>
            </a:pPr>
            <a:r>
              <a:rPr lang="en-US" sz="3000" dirty="0">
                <a:solidFill>
                  <a:srgbClr val="000000"/>
                </a:solidFill>
              </a:rPr>
              <a:t>E:	</a:t>
            </a:r>
            <a:r>
              <a:rPr lang="en-US" sz="3000" dirty="0">
                <a:solidFill>
                  <a:srgbClr val="000000"/>
                </a:solidFill>
                <a:hlinkClick r:id="rId3"/>
              </a:rPr>
              <a:t>CST@uts.edu.au</a:t>
            </a:r>
            <a:r>
              <a:rPr lang="en-US" sz="3000" dirty="0">
                <a:solidFill>
                  <a:srgbClr val="000000"/>
                </a:solidFill>
              </a:rPr>
              <a:t> </a:t>
            </a:r>
          </a:p>
          <a:p>
            <a:endParaRPr lang="en-AU" dirty="0"/>
          </a:p>
        </p:txBody>
      </p:sp>
      <p:pic>
        <p:nvPicPr>
          <p:cNvPr id="12" name="Picture 11">
            <a:extLst>
              <a:ext uri="{FF2B5EF4-FFF2-40B4-BE49-F238E27FC236}">
                <a16:creationId xmlns:a16="http://schemas.microsoft.com/office/drawing/2014/main" id="{621FFF34-F45C-4CB8-9477-37897AA2B338}"/>
              </a:ext>
            </a:extLst>
          </p:cNvPr>
          <p:cNvPicPr>
            <a:picLocks noChangeAspect="1"/>
          </p:cNvPicPr>
          <p:nvPr/>
        </p:nvPicPr>
        <p:blipFill>
          <a:blip r:embed="rId4"/>
          <a:stretch>
            <a:fillRect/>
          </a:stretch>
        </p:blipFill>
        <p:spPr>
          <a:xfrm>
            <a:off x="1078548" y="3506788"/>
            <a:ext cx="542591" cy="542591"/>
          </a:xfrm>
          <a:prstGeom prst="rect">
            <a:avLst/>
          </a:prstGeom>
        </p:spPr>
      </p:pic>
      <p:pic>
        <p:nvPicPr>
          <p:cNvPr id="13" name="Picture 12">
            <a:extLst>
              <a:ext uri="{FF2B5EF4-FFF2-40B4-BE49-F238E27FC236}">
                <a16:creationId xmlns:a16="http://schemas.microsoft.com/office/drawing/2014/main" id="{8E2D99E9-B49B-40E0-829B-4DB1C4066123}"/>
              </a:ext>
            </a:extLst>
          </p:cNvPr>
          <p:cNvPicPr>
            <a:picLocks noChangeAspect="1"/>
          </p:cNvPicPr>
          <p:nvPr/>
        </p:nvPicPr>
        <p:blipFill>
          <a:blip r:embed="rId5"/>
          <a:stretch>
            <a:fillRect/>
          </a:stretch>
        </p:blipFill>
        <p:spPr>
          <a:xfrm>
            <a:off x="1078548" y="4388472"/>
            <a:ext cx="542591" cy="542591"/>
          </a:xfrm>
          <a:prstGeom prst="rect">
            <a:avLst/>
          </a:prstGeom>
        </p:spPr>
      </p:pic>
      <p:pic>
        <p:nvPicPr>
          <p:cNvPr id="14" name="Picture 13">
            <a:extLst>
              <a:ext uri="{FF2B5EF4-FFF2-40B4-BE49-F238E27FC236}">
                <a16:creationId xmlns:a16="http://schemas.microsoft.com/office/drawing/2014/main" id="{E99EE3D9-BD5B-4D97-AB40-00AC323C4F4F}"/>
              </a:ext>
            </a:extLst>
          </p:cNvPr>
          <p:cNvPicPr>
            <a:picLocks noChangeAspect="1"/>
          </p:cNvPicPr>
          <p:nvPr/>
        </p:nvPicPr>
        <p:blipFill>
          <a:blip r:embed="rId6"/>
          <a:stretch>
            <a:fillRect/>
          </a:stretch>
        </p:blipFill>
        <p:spPr>
          <a:xfrm>
            <a:off x="1078548" y="5270156"/>
            <a:ext cx="542591" cy="536494"/>
          </a:xfrm>
          <a:prstGeom prst="rect">
            <a:avLst/>
          </a:prstGeom>
        </p:spPr>
      </p:pic>
    </p:spTree>
    <p:extLst>
      <p:ext uri="{BB962C8B-B14F-4D97-AF65-F5344CB8AC3E}">
        <p14:creationId xmlns:p14="http://schemas.microsoft.com/office/powerpoint/2010/main" val="13378698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Thank</a:t>
            </a:r>
            <a:br>
              <a:rPr lang="en-US" dirty="0"/>
            </a:br>
            <a:r>
              <a:rPr lang="en-US" dirty="0"/>
              <a:t>	you</a:t>
            </a:r>
          </a:p>
        </p:txBody>
      </p:sp>
      <p:sp>
        <p:nvSpPr>
          <p:cNvPr id="3" name="Text Placeholder 2"/>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1815517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Establishment of CST</a:t>
            </a:r>
          </a:p>
        </p:txBody>
      </p:sp>
      <p:sp>
        <p:nvSpPr>
          <p:cNvPr id="3" name="Text Placeholder 2"/>
          <p:cNvSpPr>
            <a:spLocks noGrp="1"/>
          </p:cNvSpPr>
          <p:nvPr>
            <p:ph type="body" sz="quarter" idx="12"/>
          </p:nvPr>
        </p:nvSpPr>
        <p:spPr>
          <a:xfrm>
            <a:off x="1078548" y="3506564"/>
            <a:ext cx="12134397" cy="4494436"/>
          </a:xfrm>
        </p:spPr>
        <p:txBody>
          <a:bodyPr/>
          <a:lstStyle/>
          <a:p>
            <a:pPr marL="0" lvl="1" indent="0">
              <a:buNone/>
            </a:pPr>
            <a:r>
              <a:rPr lang="en-US" dirty="0"/>
              <a:t>Cancer Symptom Trials (CST) was established in 2017 to address the unmet symptom management needs of Australians living with cancer through investigator-initiated or academic (industry independent) clinical trials.</a:t>
            </a:r>
          </a:p>
          <a:p>
            <a:pPr marL="0" lvl="1" indent="0">
              <a:buNone/>
            </a:pPr>
            <a:r>
              <a:rPr lang="en-US" dirty="0"/>
              <a:t>CST is building a comprehensive portfolio of clinical trials that will accelerate the improvement of cancer symptom management and quality of life for all people living with cancer.</a:t>
            </a:r>
          </a:p>
          <a:p>
            <a:pPr marL="0" lvl="1" indent="0">
              <a:buNone/>
            </a:pPr>
            <a:endParaRPr lang="en-US" dirty="0"/>
          </a:p>
          <a:p>
            <a:pPr marL="0" lvl="1" indent="0">
              <a:buNone/>
            </a:pPr>
            <a:endParaRPr lang="en-US" dirty="0"/>
          </a:p>
          <a:p>
            <a:endParaRPr lang="en-US" dirty="0"/>
          </a:p>
          <a:p>
            <a:endParaRPr lang="en-US" dirty="0"/>
          </a:p>
          <a:p>
            <a:endParaRPr lang="en-US" dirty="0"/>
          </a:p>
          <a:p>
            <a:endParaRPr lang="en-US" dirty="0"/>
          </a:p>
          <a:p>
            <a:endParaRPr lang="en-US" dirty="0"/>
          </a:p>
        </p:txBody>
      </p:sp>
      <p:sp>
        <p:nvSpPr>
          <p:cNvPr id="4" name="Text Placeholder 3"/>
          <p:cNvSpPr>
            <a:spLocks noGrp="1"/>
          </p:cNvSpPr>
          <p:nvPr>
            <p:ph type="body" sz="quarter" idx="11"/>
          </p:nvPr>
        </p:nvSpPr>
        <p:spPr/>
        <p:txBody>
          <a:bodyPr/>
          <a:lstStyle/>
          <a:p>
            <a:r>
              <a:rPr lang="en-US" dirty="0"/>
              <a:t>Cancer symptom trials</a:t>
            </a:r>
          </a:p>
        </p:txBody>
      </p:sp>
    </p:spTree>
    <p:extLst>
      <p:ext uri="{BB962C8B-B14F-4D97-AF65-F5344CB8AC3E}">
        <p14:creationId xmlns:p14="http://schemas.microsoft.com/office/powerpoint/2010/main" val="1347475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7584" y="2568350"/>
            <a:ext cx="8930143" cy="3635562"/>
          </a:xfrm>
        </p:spPr>
        <p:txBody>
          <a:bodyPr/>
          <a:lstStyle/>
          <a:p>
            <a:pPr>
              <a:tabLst>
                <a:tab pos="794628" algn="l"/>
                <a:tab pos="2384895" algn="l"/>
              </a:tabLst>
            </a:pPr>
            <a:r>
              <a:rPr lang="en-US" dirty="0"/>
              <a:t>Funding support</a:t>
            </a:r>
          </a:p>
        </p:txBody>
      </p:sp>
    </p:spTree>
    <p:extLst>
      <p:ext uri="{BB962C8B-B14F-4D97-AF65-F5344CB8AC3E}">
        <p14:creationId xmlns:p14="http://schemas.microsoft.com/office/powerpoint/2010/main" val="1328956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Infrastructure Funding</a:t>
            </a:r>
          </a:p>
        </p:txBody>
      </p:sp>
      <p:sp>
        <p:nvSpPr>
          <p:cNvPr id="3" name="Text Placeholder 2"/>
          <p:cNvSpPr>
            <a:spLocks noGrp="1"/>
          </p:cNvSpPr>
          <p:nvPr>
            <p:ph type="body" sz="quarter" idx="12"/>
          </p:nvPr>
        </p:nvSpPr>
        <p:spPr>
          <a:xfrm>
            <a:off x="1078548" y="3506564"/>
            <a:ext cx="12134397" cy="5496760"/>
          </a:xfrm>
        </p:spPr>
        <p:txBody>
          <a:bodyPr/>
          <a:lstStyle/>
          <a:p>
            <a:pPr marL="0" lvl="1" indent="0">
              <a:buNone/>
            </a:pPr>
            <a:r>
              <a:rPr lang="en-US" dirty="0"/>
              <a:t>CST is provided with infrastructure funding by Cancer Australia. It is the 14th Cancer Cooperative Trials Group (CCTG) provided with this support. The funding allows CST to:</a:t>
            </a:r>
          </a:p>
          <a:p>
            <a:pPr lvl="1">
              <a:buFontTx/>
              <a:buChar char="-"/>
            </a:pPr>
            <a:r>
              <a:rPr lang="en-US" sz="2000" dirty="0"/>
              <a:t>maintain a governance structure and membership</a:t>
            </a:r>
          </a:p>
          <a:p>
            <a:pPr lvl="1">
              <a:buFontTx/>
              <a:buChar char="-"/>
            </a:pPr>
            <a:r>
              <a:rPr lang="en-US" sz="2000" dirty="0"/>
              <a:t>engage consumers in the research program </a:t>
            </a:r>
          </a:p>
          <a:p>
            <a:pPr lvl="1">
              <a:buFontTx/>
              <a:buChar char="-"/>
            </a:pPr>
            <a:r>
              <a:rPr lang="en-US" sz="2000" dirty="0"/>
              <a:t>provide support to build the capacity of clinicians/researchers in the conduct of clinical trials</a:t>
            </a:r>
          </a:p>
          <a:p>
            <a:pPr lvl="1">
              <a:buFontTx/>
              <a:buChar char="-"/>
            </a:pPr>
            <a:r>
              <a:rPr lang="en-US" sz="2000" dirty="0"/>
              <a:t>support investigators to develop new study ideas into full clinical trial protocols</a:t>
            </a:r>
          </a:p>
          <a:p>
            <a:pPr lvl="1">
              <a:buFontTx/>
              <a:buChar char="-"/>
            </a:pPr>
            <a:r>
              <a:rPr lang="en-US" sz="2000" dirty="0"/>
              <a:t>support investigators to submit applications for competitive funding to conduct trials</a:t>
            </a:r>
          </a:p>
          <a:p>
            <a:pPr marL="0" lvl="1" indent="0">
              <a:buNone/>
            </a:pPr>
            <a:endParaRPr lang="en-US" dirty="0"/>
          </a:p>
          <a:p>
            <a:pPr marL="0" lvl="1" indent="0">
              <a:buNone/>
            </a:pPr>
            <a:endParaRPr lang="en-US" dirty="0"/>
          </a:p>
          <a:p>
            <a:endParaRPr lang="en-US" dirty="0"/>
          </a:p>
          <a:p>
            <a:endParaRPr lang="en-US" dirty="0"/>
          </a:p>
          <a:p>
            <a:endParaRPr lang="en-US" dirty="0"/>
          </a:p>
          <a:p>
            <a:endParaRPr lang="en-US" dirty="0"/>
          </a:p>
          <a:p>
            <a:endParaRPr lang="en-US" dirty="0"/>
          </a:p>
        </p:txBody>
      </p:sp>
      <p:sp>
        <p:nvSpPr>
          <p:cNvPr id="4" name="Text Placeholder 3"/>
          <p:cNvSpPr>
            <a:spLocks noGrp="1"/>
          </p:cNvSpPr>
          <p:nvPr>
            <p:ph type="body" sz="quarter" idx="11"/>
          </p:nvPr>
        </p:nvSpPr>
        <p:spPr/>
        <p:txBody>
          <a:bodyPr/>
          <a:lstStyle/>
          <a:p>
            <a:r>
              <a:rPr lang="en-US" dirty="0"/>
              <a:t>Cancer symptom trials</a:t>
            </a:r>
          </a:p>
        </p:txBody>
      </p:sp>
    </p:spTree>
    <p:extLst>
      <p:ext uri="{BB962C8B-B14F-4D97-AF65-F5344CB8AC3E}">
        <p14:creationId xmlns:p14="http://schemas.microsoft.com/office/powerpoint/2010/main" val="2049660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7584" y="2568350"/>
            <a:ext cx="8930143" cy="3635562"/>
          </a:xfrm>
        </p:spPr>
        <p:txBody>
          <a:bodyPr/>
          <a:lstStyle/>
          <a:p>
            <a:pPr>
              <a:tabLst>
                <a:tab pos="794628" algn="l"/>
                <a:tab pos="2384895" algn="l"/>
              </a:tabLst>
            </a:pPr>
            <a:r>
              <a:rPr lang="en-US" dirty="0"/>
              <a:t>Governance</a:t>
            </a:r>
          </a:p>
        </p:txBody>
      </p:sp>
    </p:spTree>
    <p:extLst>
      <p:ext uri="{BB962C8B-B14F-4D97-AF65-F5344CB8AC3E}">
        <p14:creationId xmlns:p14="http://schemas.microsoft.com/office/powerpoint/2010/main" val="837161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Governance</a:t>
            </a:r>
          </a:p>
        </p:txBody>
      </p:sp>
      <p:sp>
        <p:nvSpPr>
          <p:cNvPr id="3" name="Text Placeholder 2"/>
          <p:cNvSpPr>
            <a:spLocks noGrp="1"/>
          </p:cNvSpPr>
          <p:nvPr>
            <p:ph type="body" sz="quarter" idx="12"/>
          </p:nvPr>
        </p:nvSpPr>
        <p:spPr>
          <a:xfrm>
            <a:off x="1078548" y="3506563"/>
            <a:ext cx="12134397" cy="5704343"/>
          </a:xfrm>
        </p:spPr>
        <p:txBody>
          <a:bodyPr/>
          <a:lstStyle/>
          <a:p>
            <a:pPr marL="0" lvl="1" indent="0">
              <a:buNone/>
            </a:pPr>
            <a:r>
              <a:rPr lang="en-US" dirty="0"/>
              <a:t>Management Advisory Committee (MAC)</a:t>
            </a:r>
          </a:p>
          <a:p>
            <a:pPr lvl="1">
              <a:buFontTx/>
              <a:buChar char="-"/>
            </a:pPr>
            <a:r>
              <a:rPr lang="en-US" sz="2000" dirty="0"/>
              <a:t>The Management Advisory Committee is responsible for the strategic governance of CST.</a:t>
            </a:r>
          </a:p>
          <a:p>
            <a:pPr marL="0" lvl="1" indent="0">
              <a:buNone/>
            </a:pPr>
            <a:r>
              <a:rPr lang="en-US" dirty="0"/>
              <a:t>Scientific Advisory Committee (SAC)</a:t>
            </a:r>
          </a:p>
          <a:p>
            <a:pPr lvl="1">
              <a:buFontTx/>
              <a:buChar char="-"/>
            </a:pPr>
            <a:r>
              <a:rPr lang="en-US" sz="2000" dirty="0"/>
              <a:t>The Scientific Advisory Committee is responsible for the overall review of clinical study proposals and associated ethics applications, publication, dissemination and implementation of study outcomes.</a:t>
            </a:r>
            <a:endParaRPr lang="en-US" dirty="0"/>
          </a:p>
          <a:p>
            <a:pPr marL="0" lvl="1" indent="0">
              <a:buNone/>
            </a:pPr>
            <a:r>
              <a:rPr lang="en-US" dirty="0"/>
              <a:t>Consumer Advisory Group (CAG)</a:t>
            </a:r>
          </a:p>
          <a:p>
            <a:pPr lvl="1">
              <a:buFontTx/>
              <a:buChar char="-"/>
            </a:pPr>
            <a:r>
              <a:rPr lang="en-US" sz="2000" dirty="0"/>
              <a:t>The Consumer Advisory Group is actively involved in shaping IMPACCT’s research, curricula, strategic direction as well as providing feedback about the consumer healthcare experience</a:t>
            </a:r>
          </a:p>
          <a:p>
            <a:pPr marL="0" lvl="1" indent="0">
              <a:buNone/>
            </a:pPr>
            <a:endParaRPr lang="en-US" dirty="0"/>
          </a:p>
          <a:p>
            <a:pPr marL="0" lvl="1" indent="0">
              <a:buNone/>
            </a:pPr>
            <a:endParaRPr lang="en-US" dirty="0"/>
          </a:p>
          <a:p>
            <a:pPr marL="0" lvl="1" indent="0">
              <a:buNone/>
            </a:pPr>
            <a:endParaRPr lang="en-US" dirty="0"/>
          </a:p>
          <a:p>
            <a:endParaRPr lang="en-US" dirty="0"/>
          </a:p>
          <a:p>
            <a:endParaRPr lang="en-US" dirty="0"/>
          </a:p>
          <a:p>
            <a:endParaRPr lang="en-US" dirty="0"/>
          </a:p>
          <a:p>
            <a:endParaRPr lang="en-US" dirty="0"/>
          </a:p>
          <a:p>
            <a:endParaRPr lang="en-US" dirty="0"/>
          </a:p>
        </p:txBody>
      </p:sp>
      <p:sp>
        <p:nvSpPr>
          <p:cNvPr id="4" name="Text Placeholder 3"/>
          <p:cNvSpPr>
            <a:spLocks noGrp="1"/>
          </p:cNvSpPr>
          <p:nvPr>
            <p:ph type="body" sz="quarter" idx="11"/>
          </p:nvPr>
        </p:nvSpPr>
        <p:spPr/>
        <p:txBody>
          <a:bodyPr/>
          <a:lstStyle/>
          <a:p>
            <a:r>
              <a:rPr lang="en-US" dirty="0"/>
              <a:t>Cancer symptom trials</a:t>
            </a:r>
          </a:p>
        </p:txBody>
      </p:sp>
    </p:spTree>
    <p:extLst>
      <p:ext uri="{BB962C8B-B14F-4D97-AF65-F5344CB8AC3E}">
        <p14:creationId xmlns:p14="http://schemas.microsoft.com/office/powerpoint/2010/main" val="1591397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7584" y="2568350"/>
            <a:ext cx="8930143" cy="3635562"/>
          </a:xfrm>
        </p:spPr>
        <p:txBody>
          <a:bodyPr/>
          <a:lstStyle/>
          <a:p>
            <a:pPr>
              <a:tabLst>
                <a:tab pos="794628" algn="l"/>
                <a:tab pos="2384895" algn="l"/>
              </a:tabLst>
            </a:pPr>
            <a:r>
              <a:rPr lang="en-US" dirty="0"/>
              <a:t>Our people</a:t>
            </a:r>
          </a:p>
        </p:txBody>
      </p:sp>
    </p:spTree>
    <p:extLst>
      <p:ext uri="{BB962C8B-B14F-4D97-AF65-F5344CB8AC3E}">
        <p14:creationId xmlns:p14="http://schemas.microsoft.com/office/powerpoint/2010/main" val="2156366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Leadership</a:t>
            </a:r>
          </a:p>
        </p:txBody>
      </p:sp>
      <p:sp>
        <p:nvSpPr>
          <p:cNvPr id="4" name="Text Placeholder 3"/>
          <p:cNvSpPr>
            <a:spLocks noGrp="1"/>
          </p:cNvSpPr>
          <p:nvPr>
            <p:ph type="body" sz="quarter" idx="11"/>
          </p:nvPr>
        </p:nvSpPr>
        <p:spPr/>
        <p:txBody>
          <a:bodyPr/>
          <a:lstStyle/>
          <a:p>
            <a:r>
              <a:rPr lang="en-US" dirty="0"/>
              <a:t>Cancer symptom trials</a:t>
            </a:r>
          </a:p>
        </p:txBody>
      </p:sp>
      <p:sp>
        <p:nvSpPr>
          <p:cNvPr id="7" name="Text Placeholder 6">
            <a:extLst>
              <a:ext uri="{FF2B5EF4-FFF2-40B4-BE49-F238E27FC236}">
                <a16:creationId xmlns:a16="http://schemas.microsoft.com/office/drawing/2014/main" id="{401B8F15-AA7F-443C-8C51-FA968C862921}"/>
              </a:ext>
            </a:extLst>
          </p:cNvPr>
          <p:cNvSpPr>
            <a:spLocks noGrp="1"/>
          </p:cNvSpPr>
          <p:nvPr>
            <p:ph type="body" sz="quarter" idx="12"/>
          </p:nvPr>
        </p:nvSpPr>
        <p:spPr>
          <a:xfrm>
            <a:off x="727140" y="3506563"/>
            <a:ext cx="12485805" cy="5046421"/>
          </a:xfrm>
        </p:spPr>
        <p:txBody>
          <a:bodyPr/>
          <a:lstStyle/>
          <a:p>
            <a:pPr marL="0" lvl="1" indent="0">
              <a:buNone/>
            </a:pPr>
            <a:r>
              <a:rPr lang="en-US" sz="2500" dirty="0"/>
              <a:t>		Meera Agar, Chair</a:t>
            </a:r>
          </a:p>
          <a:p>
            <a:pPr marL="644039" lvl="3" indent="0">
              <a:spcBef>
                <a:spcPts val="0"/>
              </a:spcBef>
              <a:buNone/>
            </a:pPr>
            <a:r>
              <a:rPr lang="en-US" sz="2500" dirty="0"/>
              <a:t>		</a:t>
            </a:r>
            <a:r>
              <a:rPr lang="en-US" sz="1800" dirty="0"/>
              <a:t>Professor Agar is a  palliative medicine physician with a particular interest in delirium and supportive 		care needs of people with brain tumours and geriatric oncology. She leads a clinical research 		portfolio, including clinical trials and health services evaluation in cancer and palliative care. 			Professor Agar is a Fellow of the Royal Australasian College of College of Physicians and a Fellow 		of the Australasian Chapter of Palliative Medicine. In 2019, Professor Agar was appointed Chair of 		the Board of Palliative Care Australia (PCA).</a:t>
            </a:r>
          </a:p>
          <a:p>
            <a:pPr marL="644039" lvl="3" indent="0">
              <a:spcBef>
                <a:spcPts val="0"/>
              </a:spcBef>
              <a:buNone/>
            </a:pPr>
            <a:endParaRPr lang="en-US" sz="2500" dirty="0"/>
          </a:p>
          <a:p>
            <a:pPr marL="644039" lvl="3" indent="0">
              <a:buNone/>
            </a:pPr>
            <a:r>
              <a:rPr lang="en-US" sz="2500" dirty="0"/>
              <a:t>		Linda Brown, National Manager </a:t>
            </a:r>
          </a:p>
          <a:p>
            <a:pPr>
              <a:spcBef>
                <a:spcPts val="0"/>
              </a:spcBef>
              <a:spcAft>
                <a:spcPts val="0"/>
              </a:spcAft>
            </a:pPr>
            <a:r>
              <a:rPr lang="en-US" dirty="0"/>
              <a:t>		</a:t>
            </a:r>
            <a:r>
              <a:rPr lang="en-US" sz="1800" dirty="0"/>
              <a:t>Linda leads the national office team to implement the CST strategic and operational plans 			and provision of clinical trial infrastructure support. She provides professional leadership and 		management of the research network and ongoing development of the CST research 			program.  </a:t>
            </a:r>
          </a:p>
          <a:p>
            <a:endParaRPr lang="en-AU" dirty="0"/>
          </a:p>
        </p:txBody>
      </p:sp>
      <p:pic>
        <p:nvPicPr>
          <p:cNvPr id="5" name="Picture 4" descr="A person smiling for the camera&#10;&#10;Description automatically generated">
            <a:extLst>
              <a:ext uri="{FF2B5EF4-FFF2-40B4-BE49-F238E27FC236}">
                <a16:creationId xmlns:a16="http://schemas.microsoft.com/office/drawing/2014/main" id="{D43C954A-D238-44B0-B3B4-2B69F2CB71D0}"/>
              </a:ext>
            </a:extLst>
          </p:cNvPr>
          <p:cNvPicPr>
            <a:picLocks noChangeAspect="1"/>
          </p:cNvPicPr>
          <p:nvPr/>
        </p:nvPicPr>
        <p:blipFill>
          <a:blip r:embed="rId2"/>
          <a:stretch>
            <a:fillRect/>
          </a:stretch>
        </p:blipFill>
        <p:spPr>
          <a:xfrm>
            <a:off x="1067654" y="3533484"/>
            <a:ext cx="1620000" cy="1620000"/>
          </a:xfrm>
          <a:prstGeom prst="rect">
            <a:avLst/>
          </a:prstGeom>
        </p:spPr>
      </p:pic>
      <p:pic>
        <p:nvPicPr>
          <p:cNvPr id="10" name="Picture 9">
            <a:extLst>
              <a:ext uri="{FF2B5EF4-FFF2-40B4-BE49-F238E27FC236}">
                <a16:creationId xmlns:a16="http://schemas.microsoft.com/office/drawing/2014/main" id="{C28F2FCA-86F6-4EA9-9525-BDD2E6F17B9C}"/>
              </a:ext>
            </a:extLst>
          </p:cNvPr>
          <p:cNvPicPr>
            <a:picLocks noChangeAspect="1"/>
          </p:cNvPicPr>
          <p:nvPr/>
        </p:nvPicPr>
        <p:blipFill>
          <a:blip r:embed="rId3"/>
          <a:stretch>
            <a:fillRect/>
          </a:stretch>
        </p:blipFill>
        <p:spPr>
          <a:xfrm>
            <a:off x="1067654" y="6206089"/>
            <a:ext cx="1620000" cy="1620000"/>
          </a:xfrm>
          <a:prstGeom prst="rect">
            <a:avLst/>
          </a:prstGeom>
        </p:spPr>
      </p:pic>
    </p:spTree>
    <p:extLst>
      <p:ext uri="{BB962C8B-B14F-4D97-AF65-F5344CB8AC3E}">
        <p14:creationId xmlns:p14="http://schemas.microsoft.com/office/powerpoint/2010/main" val="3222331839"/>
      </p:ext>
    </p:extLst>
  </p:cSld>
  <p:clrMapOvr>
    <a:masterClrMapping/>
  </p:clrMapOvr>
</p:sld>
</file>

<file path=ppt/theme/theme1.xml><?xml version="1.0" encoding="utf-8"?>
<a:theme xmlns:a="http://schemas.openxmlformats.org/drawingml/2006/main" name="Office Theme">
  <a:themeElements>
    <a:clrScheme name="UTS">
      <a:dk1>
        <a:srgbClr val="000000"/>
      </a:dk1>
      <a:lt1>
        <a:srgbClr val="FFFFFF"/>
      </a:lt1>
      <a:dk2>
        <a:srgbClr val="000000"/>
      </a:dk2>
      <a:lt2>
        <a:srgbClr val="FFFFFF"/>
      </a:lt2>
      <a:accent1>
        <a:srgbClr val="0D2EEB"/>
      </a:accent1>
      <a:accent2>
        <a:srgbClr val="FB010A"/>
      </a:accent2>
      <a:accent3>
        <a:srgbClr val="323232"/>
      </a:accent3>
      <a:accent4>
        <a:srgbClr val="B2B2B2"/>
      </a:accent4>
      <a:accent5>
        <a:srgbClr val="F2F2F2"/>
      </a:accent5>
      <a:accent6>
        <a:srgbClr val="FF9600"/>
      </a:accent6>
      <a:hlink>
        <a:srgbClr val="09D369"/>
      </a:hlink>
      <a:folHlink>
        <a:srgbClr val="0F4BEB"/>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2824</TotalTime>
  <Words>1049</Words>
  <Application>Microsoft Office PowerPoint</Application>
  <PresentationFormat>Custom</PresentationFormat>
  <Paragraphs>154</Paragraphs>
  <Slides>22</Slides>
  <Notes>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6" baseType="lpstr">
      <vt:lpstr>.AppleSystemUIFont</vt:lpstr>
      <vt:lpstr>Arial</vt:lpstr>
      <vt:lpstr>Office Theme</vt:lpstr>
      <vt:lpstr>Document</vt:lpstr>
      <vt:lpstr>Cancer Symptom Trials (CST)</vt:lpstr>
      <vt:lpstr>History</vt:lpstr>
      <vt:lpstr>Establishment of CST</vt:lpstr>
      <vt:lpstr>Funding support</vt:lpstr>
      <vt:lpstr>Infrastructure Funding</vt:lpstr>
      <vt:lpstr>Governance</vt:lpstr>
      <vt:lpstr>Governance</vt:lpstr>
      <vt:lpstr>Our people</vt:lpstr>
      <vt:lpstr>Leadership</vt:lpstr>
      <vt:lpstr>CST team</vt:lpstr>
      <vt:lpstr>IMPACCT Trials Coordination Centre (ITCC)</vt:lpstr>
      <vt:lpstr>Research focus</vt:lpstr>
      <vt:lpstr>Symptom nodes</vt:lpstr>
      <vt:lpstr>Clinical trials</vt:lpstr>
      <vt:lpstr>Current clinical trials</vt:lpstr>
      <vt:lpstr>Researcher support</vt:lpstr>
      <vt:lpstr>Researcher resources</vt:lpstr>
      <vt:lpstr>Membership</vt:lpstr>
      <vt:lpstr>Become a member</vt:lpstr>
      <vt:lpstr>Contact us</vt:lpstr>
      <vt:lpstr>Stay up to date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Max Russell</dc:creator>
  <cp:lastModifiedBy>Linda James</cp:lastModifiedBy>
  <cp:revision>108</cp:revision>
  <cp:lastPrinted>2017-04-11T01:54:50Z</cp:lastPrinted>
  <dcterms:created xsi:type="dcterms:W3CDTF">2017-04-11T01:31:42Z</dcterms:created>
  <dcterms:modified xsi:type="dcterms:W3CDTF">2020-05-07T03:56:10Z</dcterms:modified>
</cp:coreProperties>
</file>