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48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A890A-365A-4092-9A45-B23EF683E185}" type="datetimeFigureOut">
              <a:rPr lang="en-AU" smtClean="0"/>
              <a:t>11/09/2018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3BD02-B7C2-48E6-8872-34A07133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04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mspp.aamt.edu.au/Maths-Inside/Classroom/Stargazing-with-the-SK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o9.gizmodo.com/5985588/15-uncanny-examples-of-the-golden-ratio-in-nature?IR=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14-NdQwKz9w" TargetMode="External"/><Relationship Id="rId5" Type="http://schemas.openxmlformats.org/officeDocument/2006/relationships/hyperlink" Target="https://www.youtube.com/watch?v=lOIP_Z_-0Hs" TargetMode="External"/><Relationship Id="rId4" Type="http://schemas.openxmlformats.org/officeDocument/2006/relationships/hyperlink" Target="https://www.youtube.com/watch?v=ahXIMUkSXX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PCdxBP84" TargetMode="Externa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nfo.mheducation.com/sketchpad.trial.html" TargetMode="External"/><Relationship Id="rId5" Type="http://schemas.openxmlformats.org/officeDocument/2006/relationships/hyperlink" Target="https://www.geogebra.org/m/dZuH5hWa" TargetMode="External"/><Relationship Id="rId4" Type="http://schemas.openxmlformats.org/officeDocument/2006/relationships/hyperlink" Target="https://www.geogebra.org/m/f8MDV6Y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atelescope.org/layout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 dirty="0">
              <a:solidFill>
                <a:srgbClr val="354F5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b="1" dirty="0">
                <a:solidFill>
                  <a:srgbClr val="354F5F"/>
                </a:solidFill>
                <a:latin typeface="Cambria"/>
                <a:ea typeface="Cambria"/>
                <a:cs typeface="Cambria"/>
                <a:sym typeface="Cambria"/>
              </a:rPr>
              <a:t>Stargazing with the SKA</a:t>
            </a:r>
            <a:endParaRPr sz="2400" i="1" dirty="0">
              <a:solidFill>
                <a:srgbClr val="354F5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i="1" dirty="0">
                <a:solidFill>
                  <a:srgbClr val="354F5F"/>
                </a:solidFill>
                <a:latin typeface="Cambria"/>
                <a:ea typeface="Cambria"/>
                <a:cs typeface="Cambria"/>
                <a:sym typeface="Cambria"/>
              </a:rPr>
              <a:t>Seeking spirals</a:t>
            </a:r>
            <a:endParaRPr sz="2400" i="1" dirty="0">
              <a:solidFill>
                <a:srgbClr val="354F5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946037" y="2191886"/>
            <a:ext cx="6128951" cy="15023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GB" dirty="0" smtClean="0"/>
              <a:t>Coral </a:t>
            </a:r>
            <a:r>
              <a:rPr lang="en-GB" dirty="0"/>
              <a:t>Connor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Mary Coupland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UTS</a:t>
            </a:r>
            <a:endParaRPr dirty="0"/>
          </a:p>
        </p:txBody>
      </p:sp>
      <p:pic>
        <p:nvPicPr>
          <p:cNvPr id="56" name="Shape 5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3" y="1995577"/>
            <a:ext cx="2831873" cy="3146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 descr="Image resul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8750" y="209638"/>
            <a:ext cx="4724225" cy="472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 descr="https://i.kinja-img.com/gawker-media/image/upload/18f8fvb8rc1jujp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9900" y="152363"/>
            <a:ext cx="3535400" cy="483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 descr="https://i.kinja-img.com/gawker-media/image/upload/18f8x3mkekfexjp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1513" y="196600"/>
            <a:ext cx="3680975" cy="475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 descr="https://i.kinja-img.com/gawker-media/image/upload/18f8hbfn5ag1yjp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1963" y="185375"/>
            <a:ext cx="6260075" cy="477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 descr="https://i.kinja-img.com/gawker-media/image/upload/18f8x7kmnem48jp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737" y="139838"/>
            <a:ext cx="3826525" cy="486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https://io9.gizmodo.com/5985588/15-uncanny-examples-of-the-golden-ratio-in-nature?IR=T</a:t>
            </a:r>
            <a:endParaRPr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Vi Hart</a:t>
            </a:r>
            <a:endParaRPr sz="12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Part 1 </a:t>
            </a:r>
            <a:r>
              <a:rPr lang="en-GB" sz="12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https://www.youtube.com/watch?v=ahXIMUkSXX0</a:t>
            </a:r>
            <a:endParaRPr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50" b="1">
                <a:solidFill>
                  <a:srgbClr val="111111"/>
                </a:solidFill>
                <a:highlight>
                  <a:srgbClr val="FFFFFF"/>
                </a:highlight>
              </a:rPr>
              <a:t>Part 2:</a:t>
            </a:r>
            <a:r>
              <a:rPr lang="en-GB" sz="1150">
                <a:solidFill>
                  <a:srgbClr val="111111"/>
                </a:solidFill>
                <a:highlight>
                  <a:srgbClr val="FFFFFF"/>
                </a:highlight>
              </a:rPr>
              <a:t> </a:t>
            </a:r>
            <a:r>
              <a:rPr lang="en-GB" sz="1150" u="sng">
                <a:solidFill>
                  <a:schemeClr val="dk1"/>
                </a:solidFill>
                <a:highlight>
                  <a:srgbClr val="FFFFFF"/>
                </a:highlight>
                <a:hlinkClick r:id="rId5"/>
              </a:rPr>
              <a:t>http://youtu.be/lOIP_Z_-0Hs</a:t>
            </a:r>
            <a:endParaRPr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50" b="1">
                <a:solidFill>
                  <a:srgbClr val="111111"/>
                </a:solidFill>
                <a:highlight>
                  <a:srgbClr val="FFFFFF"/>
                </a:highlight>
              </a:rPr>
              <a:t>Part 3</a:t>
            </a:r>
            <a:r>
              <a:rPr lang="en-GB" sz="1150">
                <a:solidFill>
                  <a:srgbClr val="111111"/>
                </a:solidFill>
                <a:highlight>
                  <a:srgbClr val="FFFFFF"/>
                </a:highlight>
              </a:rPr>
              <a:t>: </a:t>
            </a:r>
            <a:r>
              <a:rPr lang="en-GB" sz="1150" u="sng">
                <a:solidFill>
                  <a:schemeClr val="dk1"/>
                </a:solidFill>
                <a:highlight>
                  <a:srgbClr val="FFFFFF"/>
                </a:highlight>
                <a:hlinkClick r:id="rId6"/>
              </a:rPr>
              <a:t>http://youtu.be/14-NdQwKz9w</a:t>
            </a:r>
            <a:endParaRPr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>
              <a:spcBef>
                <a:spcPts val="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GB" sz="1800" b="1">
                <a:solidFill>
                  <a:srgbClr val="354F5F"/>
                </a:solidFill>
                <a:latin typeface="Cambria"/>
                <a:ea typeface="Cambria"/>
                <a:cs typeface="Cambria"/>
                <a:sym typeface="Cambria"/>
              </a:rPr>
              <a:t>Drawing spirals 1</a:t>
            </a: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85" y="1501729"/>
            <a:ext cx="7715250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4388" y="152400"/>
            <a:ext cx="505521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24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b="1">
                <a:solidFill>
                  <a:srgbClr val="354F5F"/>
                </a:solidFill>
                <a:latin typeface="Cambria"/>
                <a:ea typeface="Cambria"/>
                <a:cs typeface="Cambria"/>
                <a:sym typeface="Cambria"/>
              </a:rPr>
              <a:t>Drawing spirals 2</a:t>
            </a:r>
            <a:endParaRPr/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38" y="1857375"/>
            <a:ext cx="907732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6213" y="152400"/>
            <a:ext cx="505157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Where have you seen spirals?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24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b="1">
                <a:solidFill>
                  <a:srgbClr val="354F5F"/>
                </a:solidFill>
                <a:latin typeface="Cambria"/>
                <a:ea typeface="Cambria"/>
                <a:cs typeface="Cambria"/>
                <a:sym typeface="Cambria"/>
              </a:rPr>
              <a:t>Drawing spirals 3 (using technology)</a:t>
            </a: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https://www.geogebra.org/m/PCdxBP84</a:t>
            </a:r>
            <a:endParaRPr/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https://www.geogebra.org/m/f8MDV6YS</a:t>
            </a:r>
            <a:r>
              <a:rPr lang="en-GB"/>
              <a:t>                                               </a:t>
            </a:r>
            <a:r>
              <a:rPr lang="en-GB" sz="11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5"/>
              </a:rPr>
              <a:t>https://www.geogebra.org/m/dZuH5hWa</a:t>
            </a:r>
            <a:endParaRPr sz="1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Trial version  </a:t>
            </a:r>
            <a:r>
              <a:rPr lang="en-GB" sz="1100">
                <a:solidFill>
                  <a:schemeClr val="dk1"/>
                </a:solidFill>
                <a:uFill>
                  <a:noFill/>
                </a:uFill>
                <a:latin typeface="Cambria"/>
                <a:ea typeface="Cambria"/>
                <a:cs typeface="Cambria"/>
                <a:sym typeface="Cambria"/>
                <a:hlinkClick r:id="rId6"/>
              </a:rPr>
              <a:t>http://info.mheducation.com/sketchpad.trial.html</a:t>
            </a:r>
            <a:endParaRPr sz="1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56" name="Shape 15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47950" y="2350675"/>
            <a:ext cx="384810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24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b="1">
                <a:solidFill>
                  <a:srgbClr val="354F5F"/>
                </a:solidFill>
                <a:latin typeface="Cambria"/>
                <a:ea typeface="Cambria"/>
                <a:cs typeface="Cambria"/>
                <a:sym typeface="Cambria"/>
              </a:rPr>
              <a:t>Placing the telescopes</a:t>
            </a:r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uFill>
                  <a:noFill/>
                </a:uFill>
                <a:latin typeface="Cambria"/>
                <a:ea typeface="Cambria"/>
                <a:cs typeface="Cambria"/>
                <a:sym typeface="Cambria"/>
                <a:hlinkClick r:id="rId3"/>
              </a:rPr>
              <a:t>https://www.skatelescope.org/layout/</a:t>
            </a:r>
            <a:endParaRPr/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163" name="Shape 163" descr="skascience_layout_300dpi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1650" y="1829200"/>
            <a:ext cx="5400675" cy="303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1863" y="224788"/>
            <a:ext cx="5840275" cy="46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0150" y="152400"/>
            <a:ext cx="4110525" cy="43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0388" y="630375"/>
            <a:ext cx="5743225" cy="4056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 descr="https://i.kinja-img.com/gawker-media/image/upload/18f8es0jo57zwjp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1663" y="952875"/>
            <a:ext cx="5400675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 descr="https://i.kinja-img.com/gawker-media/image/upload/18f8wuwuhxnf2jp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2825" y="734675"/>
            <a:ext cx="3462625" cy="347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 descr="THE FIBONACCI SPIRAL APPEARS IN THE PETALS OF A ROS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1588" y="707000"/>
            <a:ext cx="3780825" cy="372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 descr="Image resul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1875" y="537175"/>
            <a:ext cx="5415975" cy="406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75</Words>
  <Application>Microsoft Office PowerPoint</Application>
  <PresentationFormat>On-screen Show (16:9)</PresentationFormat>
  <Paragraphs>20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Cambria</vt:lpstr>
      <vt:lpstr>Simple Light</vt:lpstr>
      <vt:lpstr> Stargazing with the SKA Seeking spirals </vt:lpstr>
      <vt:lpstr>Where have you seen spirals?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Drawing spirals 1</vt:lpstr>
      <vt:lpstr>PowerPoint Presentation</vt:lpstr>
      <vt:lpstr>Drawing spirals 2</vt:lpstr>
      <vt:lpstr>PowerPoint Presentation</vt:lpstr>
      <vt:lpstr>Drawing spirals 3 (using technology)</vt:lpstr>
      <vt:lpstr>Placing the telescopes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Stargazing with the SKA Seeking spirals</dc:title>
  <dc:creator>Mary Coupland</dc:creator>
  <cp:lastModifiedBy>Mary Coupland</cp:lastModifiedBy>
  <cp:revision>6</cp:revision>
  <cp:lastPrinted>2018-09-11T06:00:43Z</cp:lastPrinted>
  <dcterms:modified xsi:type="dcterms:W3CDTF">2018-09-11T06:32:27Z</dcterms:modified>
</cp:coreProperties>
</file>